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Akatab"/>
      <p:regular r:id="rId30"/>
      <p:bold r:id="rId31"/>
    </p:embeddedFont>
    <p:embeddedFont>
      <p:font typeface="Economica"/>
      <p:regular r:id="rId32"/>
      <p:bold r:id="rId33"/>
      <p:italic r:id="rId34"/>
      <p:boldItalic r:id="rId35"/>
    </p:embeddedFont>
    <p:embeddedFont>
      <p:font typeface="Noto Serif Ethiopic"/>
      <p:regular r:id="rId36"/>
      <p:bold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E2EB748-E1F1-40BD-9423-2E19F55D2831}">
  <a:tblStyle styleId="{FE2EB748-E1F1-40BD-9423-2E19F55D28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4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katab-bold.fntdata"/><Relationship Id="rId30" Type="http://schemas.openxmlformats.org/officeDocument/2006/relationships/font" Target="fonts/Akatab-regular.fntdata"/><Relationship Id="rId11" Type="http://schemas.openxmlformats.org/officeDocument/2006/relationships/slide" Target="slides/slide5.xml"/><Relationship Id="rId33" Type="http://schemas.openxmlformats.org/officeDocument/2006/relationships/font" Target="fonts/Economica-bold.fntdata"/><Relationship Id="rId10" Type="http://schemas.openxmlformats.org/officeDocument/2006/relationships/slide" Target="slides/slide4.xml"/><Relationship Id="rId32" Type="http://schemas.openxmlformats.org/officeDocument/2006/relationships/font" Target="fonts/Economica-regular.fntdata"/><Relationship Id="rId13" Type="http://schemas.openxmlformats.org/officeDocument/2006/relationships/slide" Target="slides/slide7.xml"/><Relationship Id="rId35" Type="http://schemas.openxmlformats.org/officeDocument/2006/relationships/font" Target="fonts/Economica-boldItalic.fntdata"/><Relationship Id="rId12" Type="http://schemas.openxmlformats.org/officeDocument/2006/relationships/slide" Target="slides/slide6.xml"/><Relationship Id="rId34" Type="http://schemas.openxmlformats.org/officeDocument/2006/relationships/font" Target="fonts/Economica-italic.fntdata"/><Relationship Id="rId15" Type="http://schemas.openxmlformats.org/officeDocument/2006/relationships/slide" Target="slides/slide9.xml"/><Relationship Id="rId37" Type="http://schemas.openxmlformats.org/officeDocument/2006/relationships/font" Target="fonts/NotoSerifEthiopic-bold.fntdata"/><Relationship Id="rId14" Type="http://schemas.openxmlformats.org/officeDocument/2006/relationships/slide" Target="slides/slide8.xml"/><Relationship Id="rId36" Type="http://schemas.openxmlformats.org/officeDocument/2006/relationships/font" Target="fonts/NotoSerifEthiopic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-bold.fntdata"/><Relationship Id="rId16" Type="http://schemas.openxmlformats.org/officeDocument/2006/relationships/slide" Target="slides/slide10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f0c1c7c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f0c1c7c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dde7f1dc98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dde7f1dc98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8bd1fb5de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8bd1fb5de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d9d2d10c0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d9d2d10c0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tvaira : Les IHM présentées ici répondent aux cas d’utilisation présentés juste avant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d9d2d10c0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d9d2d10c0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de1b9d7fa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de1b9d7fa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de1b9d7fa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de1b9d7fa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11ad0add8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11ad0add8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dde7f1dc98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dde7f1dc98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11ad0add8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11ad0add8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de1b9d7fa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de1b9d7fa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8d27475291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8d27475291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de1b9d7fa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de1b9d7fa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de1b9d7fa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de1b9d7fa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de1b9d7fa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de1b9d7fa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c90d61ef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c90d61ef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8f478e69d_8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8f478e69d_8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d9d2d10c0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d9d2d10c0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9d2d10c0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d9d2d10c0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d2747529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8d2747529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8bd1fb5de5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8bd1fb5de5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c8b577e1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c8b577e1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c8b577e1e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c8b577e1e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2472675" y="1450325"/>
            <a:ext cx="5619000" cy="19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472625" y="3434100"/>
            <a:ext cx="5619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1"/>
          <p:cNvSpPr txBox="1"/>
          <p:nvPr>
            <p:ph hasCustomPrompt="1" type="title"/>
          </p:nvPr>
        </p:nvSpPr>
        <p:spPr>
          <a:xfrm>
            <a:off x="1740000" y="1788150"/>
            <a:ext cx="5664000" cy="11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/>
          <p:nvPr>
            <p:ph idx="1" type="subTitle"/>
          </p:nvPr>
        </p:nvSpPr>
        <p:spPr>
          <a:xfrm>
            <a:off x="1740000" y="2957550"/>
            <a:ext cx="5664000" cy="3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77" name="Google Shape;77;p11"/>
          <p:cNvGrpSpPr/>
          <p:nvPr/>
        </p:nvGrpSpPr>
        <p:grpSpPr>
          <a:xfrm>
            <a:off x="165548" y="298450"/>
            <a:ext cx="8808723" cy="4534300"/>
            <a:chOff x="165548" y="298450"/>
            <a:chExt cx="8808723" cy="4534300"/>
          </a:xfrm>
        </p:grpSpPr>
        <p:grpSp>
          <p:nvGrpSpPr>
            <p:cNvPr id="78" name="Google Shape;78;p11"/>
            <p:cNvGrpSpPr/>
            <p:nvPr/>
          </p:nvGrpSpPr>
          <p:grpSpPr>
            <a:xfrm rot="10800000">
              <a:off x="165548" y="4741850"/>
              <a:ext cx="6506400" cy="90900"/>
              <a:chOff x="1239825" y="571500"/>
              <a:chExt cx="6506400" cy="90900"/>
            </a:xfrm>
          </p:grpSpPr>
          <p:cxnSp>
            <p:nvCxnSpPr>
              <p:cNvPr id="79" name="Google Shape;79;p11"/>
              <p:cNvCxnSpPr/>
              <p:nvPr/>
            </p:nvCxnSpPr>
            <p:spPr>
              <a:xfrm>
                <a:off x="1239825" y="571500"/>
                <a:ext cx="6506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0" name="Google Shape;80;p11"/>
              <p:cNvSpPr/>
              <p:nvPr/>
            </p:nvSpPr>
            <p:spPr>
              <a:xfrm>
                <a:off x="1239825" y="57150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" name="Google Shape;81;p11"/>
            <p:cNvGrpSpPr/>
            <p:nvPr/>
          </p:nvGrpSpPr>
          <p:grpSpPr>
            <a:xfrm flipH="1" rot="10800000">
              <a:off x="2467871" y="298450"/>
              <a:ext cx="6506400" cy="90900"/>
              <a:chOff x="1239825" y="571500"/>
              <a:chExt cx="6506400" cy="90900"/>
            </a:xfrm>
          </p:grpSpPr>
          <p:cxnSp>
            <p:nvCxnSpPr>
              <p:cNvPr id="82" name="Google Shape;82;p11"/>
              <p:cNvCxnSpPr/>
              <p:nvPr/>
            </p:nvCxnSpPr>
            <p:spPr>
              <a:xfrm>
                <a:off x="1239825" y="571500"/>
                <a:ext cx="6506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3" name="Google Shape;83;p11"/>
              <p:cNvSpPr/>
              <p:nvPr/>
            </p:nvSpPr>
            <p:spPr>
              <a:xfrm>
                <a:off x="1239825" y="57150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1393550" y="2502950"/>
            <a:ext cx="4360200" cy="12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1393550" y="1713902"/>
            <a:ext cx="1200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1393550" y="3743512"/>
            <a:ext cx="43602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445025"/>
            <a:ext cx="7704000" cy="11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976700"/>
            <a:ext cx="7419300" cy="21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  <p:grpSp>
        <p:nvGrpSpPr>
          <p:cNvPr id="23" name="Google Shape;23;p4"/>
          <p:cNvGrpSpPr/>
          <p:nvPr/>
        </p:nvGrpSpPr>
        <p:grpSpPr>
          <a:xfrm>
            <a:off x="435875" y="97275"/>
            <a:ext cx="8272250" cy="4900925"/>
            <a:chOff x="435875" y="97275"/>
            <a:chExt cx="8272250" cy="4900925"/>
          </a:xfrm>
        </p:grpSpPr>
        <p:grpSp>
          <p:nvGrpSpPr>
            <p:cNvPr id="24" name="Google Shape;24;p4"/>
            <p:cNvGrpSpPr/>
            <p:nvPr/>
          </p:nvGrpSpPr>
          <p:grpSpPr>
            <a:xfrm flipH="1">
              <a:off x="435875" y="1292300"/>
              <a:ext cx="90900" cy="3705900"/>
              <a:chOff x="7952125" y="1292300"/>
              <a:chExt cx="90900" cy="3705900"/>
            </a:xfrm>
          </p:grpSpPr>
          <p:sp>
            <p:nvSpPr>
              <p:cNvPr id="25" name="Google Shape;25;p4"/>
              <p:cNvSpPr/>
              <p:nvPr/>
            </p:nvSpPr>
            <p:spPr>
              <a:xfrm rot="5400000">
                <a:off x="7744975" y="149945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6" name="Google Shape;26;p4"/>
              <p:cNvCxnSpPr/>
              <p:nvPr/>
            </p:nvCxnSpPr>
            <p:spPr>
              <a:xfrm>
                <a:off x="8043025" y="1292300"/>
                <a:ext cx="0" cy="370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7" name="Google Shape;27;p4"/>
            <p:cNvGrpSpPr/>
            <p:nvPr/>
          </p:nvGrpSpPr>
          <p:grpSpPr>
            <a:xfrm rot="10800000">
              <a:off x="8617225" y="97275"/>
              <a:ext cx="90900" cy="3705900"/>
              <a:chOff x="7952125" y="1292300"/>
              <a:chExt cx="90900" cy="3705900"/>
            </a:xfrm>
          </p:grpSpPr>
          <p:sp>
            <p:nvSpPr>
              <p:cNvPr id="28" name="Google Shape;28;p4"/>
              <p:cNvSpPr/>
              <p:nvPr/>
            </p:nvSpPr>
            <p:spPr>
              <a:xfrm rot="5400000">
                <a:off x="7744975" y="149945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9" name="Google Shape;29;p4"/>
              <p:cNvCxnSpPr/>
              <p:nvPr/>
            </p:nvCxnSpPr>
            <p:spPr>
              <a:xfrm>
                <a:off x="8043025" y="1292300"/>
                <a:ext cx="0" cy="370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1938000" y="1571850"/>
            <a:ext cx="5268000" cy="12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1938000" y="3033474"/>
            <a:ext cx="5268000" cy="12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5" name="Google Shape;35;p5"/>
          <p:cNvGrpSpPr/>
          <p:nvPr/>
        </p:nvGrpSpPr>
        <p:grpSpPr>
          <a:xfrm>
            <a:off x="165700" y="1292300"/>
            <a:ext cx="8349200" cy="3705900"/>
            <a:chOff x="165700" y="1292300"/>
            <a:chExt cx="8349200" cy="3705900"/>
          </a:xfrm>
        </p:grpSpPr>
        <p:grpSp>
          <p:nvGrpSpPr>
            <p:cNvPr id="36" name="Google Shape;36;p5"/>
            <p:cNvGrpSpPr/>
            <p:nvPr/>
          </p:nvGrpSpPr>
          <p:grpSpPr>
            <a:xfrm rot="10800000">
              <a:off x="165700" y="4608500"/>
              <a:ext cx="7941000" cy="90900"/>
              <a:chOff x="1239825" y="571500"/>
              <a:chExt cx="7941000" cy="90900"/>
            </a:xfrm>
          </p:grpSpPr>
          <p:cxnSp>
            <p:nvCxnSpPr>
              <p:cNvPr id="37" name="Google Shape;37;p5"/>
              <p:cNvCxnSpPr/>
              <p:nvPr/>
            </p:nvCxnSpPr>
            <p:spPr>
              <a:xfrm>
                <a:off x="1239825" y="571500"/>
                <a:ext cx="794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8" name="Google Shape;38;p5"/>
              <p:cNvSpPr/>
              <p:nvPr/>
            </p:nvSpPr>
            <p:spPr>
              <a:xfrm>
                <a:off x="1239825" y="57150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" name="Google Shape;39;p5"/>
            <p:cNvGrpSpPr/>
            <p:nvPr/>
          </p:nvGrpSpPr>
          <p:grpSpPr>
            <a:xfrm flipH="1">
              <a:off x="8424000" y="1292300"/>
              <a:ext cx="90900" cy="3705900"/>
              <a:chOff x="7952125" y="1292300"/>
              <a:chExt cx="90900" cy="3705900"/>
            </a:xfrm>
          </p:grpSpPr>
          <p:sp>
            <p:nvSpPr>
              <p:cNvPr id="40" name="Google Shape;40;p5"/>
              <p:cNvSpPr/>
              <p:nvPr/>
            </p:nvSpPr>
            <p:spPr>
              <a:xfrm rot="5400000">
                <a:off x="7744975" y="149945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1" name="Google Shape;41;p5"/>
              <p:cNvCxnSpPr/>
              <p:nvPr/>
            </p:nvCxnSpPr>
            <p:spPr>
              <a:xfrm>
                <a:off x="8043025" y="1292300"/>
                <a:ext cx="0" cy="370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Noto Serif Ethiopic"/>
              <a:buNone/>
              <a:defRPr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Noto Serif Ethiopic"/>
              <a:buNone/>
              <a:defRPr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Noto Serif Ethiopic"/>
              <a:buNone/>
              <a:defRPr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Noto Serif Ethiopic"/>
              <a:buNone/>
              <a:defRPr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Noto Serif Ethiopic"/>
              <a:buNone/>
              <a:defRPr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Noto Serif Ethiopic"/>
              <a:buNone/>
              <a:defRPr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Noto Serif Ethiopic"/>
              <a:buNone/>
              <a:defRPr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Noto Serif Ethiopic"/>
              <a:buNone/>
              <a:defRPr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/>
        </p:txBody>
      </p:sp>
      <p:grpSp>
        <p:nvGrpSpPr>
          <p:cNvPr id="45" name="Google Shape;45;p6"/>
          <p:cNvGrpSpPr/>
          <p:nvPr/>
        </p:nvGrpSpPr>
        <p:grpSpPr>
          <a:xfrm rot="10800000">
            <a:off x="165700" y="4608500"/>
            <a:ext cx="7941000" cy="90900"/>
            <a:chOff x="1239825" y="571500"/>
            <a:chExt cx="7941000" cy="90900"/>
          </a:xfrm>
        </p:grpSpPr>
        <p:cxnSp>
          <p:nvCxnSpPr>
            <p:cNvPr id="46" name="Google Shape;46;p6"/>
            <p:cNvCxnSpPr/>
            <p:nvPr/>
          </p:nvCxnSpPr>
          <p:spPr>
            <a:xfrm>
              <a:off x="1239825" y="571500"/>
              <a:ext cx="7941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" name="Google Shape;47;p6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720000" y="1152475"/>
            <a:ext cx="7704000" cy="19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53" name="Google Shape;53;p7"/>
          <p:cNvGrpSpPr/>
          <p:nvPr/>
        </p:nvGrpSpPr>
        <p:grpSpPr>
          <a:xfrm flipH="1" rot="10800000">
            <a:off x="2502023" y="4741850"/>
            <a:ext cx="6506400" cy="90900"/>
            <a:chOff x="1239825" y="571500"/>
            <a:chExt cx="6506400" cy="90900"/>
          </a:xfrm>
        </p:grpSpPr>
        <p:cxnSp>
          <p:nvCxnSpPr>
            <p:cNvPr id="54" name="Google Shape;54;p7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" name="Google Shape;55;p7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2496300" y="1417500"/>
            <a:ext cx="4151400" cy="23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59" name="Google Shape;59;p8"/>
          <p:cNvGrpSpPr/>
          <p:nvPr/>
        </p:nvGrpSpPr>
        <p:grpSpPr>
          <a:xfrm>
            <a:off x="165548" y="298450"/>
            <a:ext cx="8808723" cy="4534300"/>
            <a:chOff x="165548" y="298450"/>
            <a:chExt cx="8808723" cy="4534300"/>
          </a:xfrm>
        </p:grpSpPr>
        <p:grpSp>
          <p:nvGrpSpPr>
            <p:cNvPr id="60" name="Google Shape;60;p8"/>
            <p:cNvGrpSpPr/>
            <p:nvPr/>
          </p:nvGrpSpPr>
          <p:grpSpPr>
            <a:xfrm rot="10800000">
              <a:off x="165548" y="4741850"/>
              <a:ext cx="6506400" cy="90900"/>
              <a:chOff x="1239825" y="571500"/>
              <a:chExt cx="6506400" cy="90900"/>
            </a:xfrm>
          </p:grpSpPr>
          <p:cxnSp>
            <p:nvCxnSpPr>
              <p:cNvPr id="61" name="Google Shape;61;p8"/>
              <p:cNvCxnSpPr/>
              <p:nvPr/>
            </p:nvCxnSpPr>
            <p:spPr>
              <a:xfrm>
                <a:off x="1239825" y="571500"/>
                <a:ext cx="6506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2" name="Google Shape;62;p8"/>
              <p:cNvSpPr/>
              <p:nvPr/>
            </p:nvSpPr>
            <p:spPr>
              <a:xfrm>
                <a:off x="1239825" y="571500"/>
                <a:ext cx="505200" cy="9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" name="Google Shape;63;p8"/>
            <p:cNvGrpSpPr/>
            <p:nvPr/>
          </p:nvGrpSpPr>
          <p:grpSpPr>
            <a:xfrm flipH="1" rot="10800000">
              <a:off x="2467871" y="298450"/>
              <a:ext cx="6506400" cy="90900"/>
              <a:chOff x="1239825" y="571500"/>
              <a:chExt cx="6506400" cy="90900"/>
            </a:xfrm>
          </p:grpSpPr>
          <p:cxnSp>
            <p:nvCxnSpPr>
              <p:cNvPr id="64" name="Google Shape;64;p8"/>
              <p:cNvCxnSpPr/>
              <p:nvPr/>
            </p:nvCxnSpPr>
            <p:spPr>
              <a:xfrm>
                <a:off x="1239825" y="571500"/>
                <a:ext cx="6506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5" name="Google Shape;65;p8"/>
              <p:cNvSpPr/>
              <p:nvPr/>
            </p:nvSpPr>
            <p:spPr>
              <a:xfrm>
                <a:off x="1239825" y="571500"/>
                <a:ext cx="505200" cy="9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 txBox="1"/>
          <p:nvPr>
            <p:ph type="title"/>
          </p:nvPr>
        </p:nvSpPr>
        <p:spPr>
          <a:xfrm>
            <a:off x="3102200" y="2281338"/>
            <a:ext cx="4661100" cy="98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9"/>
          <p:cNvSpPr txBox="1"/>
          <p:nvPr>
            <p:ph idx="1" type="subTitle"/>
          </p:nvPr>
        </p:nvSpPr>
        <p:spPr>
          <a:xfrm>
            <a:off x="3102200" y="3262669"/>
            <a:ext cx="46611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/>
          <p:nvPr>
            <p:ph idx="2" type="pic"/>
          </p:nvPr>
        </p:nvSpPr>
        <p:spPr>
          <a:xfrm>
            <a:off x="-11825" y="-11825"/>
            <a:ext cx="9155700" cy="51552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0"/>
          <p:cNvSpPr txBox="1"/>
          <p:nvPr>
            <p:ph type="title"/>
          </p:nvPr>
        </p:nvSpPr>
        <p:spPr>
          <a:xfrm>
            <a:off x="1522200" y="3961375"/>
            <a:ext cx="6099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katab"/>
              <a:buChar char="■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to Serif Ethiopic"/>
              <a:buNone/>
              <a:defRPr sz="35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to Serif Ethiopic"/>
              <a:buNone/>
              <a:defRPr sz="35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to Serif Ethiopic"/>
              <a:buNone/>
              <a:defRPr sz="35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to Serif Ethiopic"/>
              <a:buNone/>
              <a:defRPr sz="35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to Serif Ethiopic"/>
              <a:buNone/>
              <a:defRPr sz="35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to Serif Ethiopic"/>
              <a:buNone/>
              <a:defRPr sz="35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to Serif Ethiopic"/>
              <a:buNone/>
              <a:defRPr sz="35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to Serif Ethiopic"/>
              <a:buNone/>
              <a:defRPr sz="35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to Serif Ethiopic"/>
              <a:buNone/>
              <a:defRPr sz="35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10" Type="http://schemas.openxmlformats.org/officeDocument/2006/relationships/image" Target="../media/image41.png"/><Relationship Id="rId9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Relationship Id="rId7" Type="http://schemas.openxmlformats.org/officeDocument/2006/relationships/image" Target="../media/image29.png"/><Relationship Id="rId8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43.png"/><Relationship Id="rId7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ctrTitle"/>
          </p:nvPr>
        </p:nvSpPr>
        <p:spPr>
          <a:xfrm>
            <a:off x="5579675" y="1019925"/>
            <a:ext cx="2975400" cy="19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Quizzy</a:t>
            </a:r>
            <a:endParaRPr sz="4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Revue finale</a:t>
            </a:r>
            <a:endParaRPr sz="2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Version 1.0</a:t>
            </a:r>
            <a:endParaRPr sz="1400"/>
          </a:p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2936150" y="3003825"/>
            <a:ext cx="5619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HNIZDO Thomas</a:t>
            </a:r>
            <a:endParaRPr b="1" sz="1800"/>
          </a:p>
        </p:txBody>
      </p:sp>
      <p:grpSp>
        <p:nvGrpSpPr>
          <p:cNvPr id="91" name="Google Shape;91;p13"/>
          <p:cNvGrpSpPr/>
          <p:nvPr/>
        </p:nvGrpSpPr>
        <p:grpSpPr>
          <a:xfrm>
            <a:off x="169260" y="498723"/>
            <a:ext cx="8385900" cy="90900"/>
            <a:chOff x="160950" y="480600"/>
            <a:chExt cx="8385900" cy="90900"/>
          </a:xfrm>
        </p:grpSpPr>
        <p:cxnSp>
          <p:nvCxnSpPr>
            <p:cNvPr id="92" name="Google Shape;92;p13"/>
            <p:cNvCxnSpPr/>
            <p:nvPr/>
          </p:nvCxnSpPr>
          <p:spPr>
            <a:xfrm>
              <a:off x="160950" y="571500"/>
              <a:ext cx="8385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3" name="Google Shape;93;p13"/>
            <p:cNvSpPr/>
            <p:nvPr/>
          </p:nvSpPr>
          <p:spPr>
            <a:xfrm>
              <a:off x="8041650" y="4806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p13"/>
          <p:cNvGrpSpPr/>
          <p:nvPr/>
        </p:nvGrpSpPr>
        <p:grpSpPr>
          <a:xfrm>
            <a:off x="1101620" y="146398"/>
            <a:ext cx="90900" cy="3697200"/>
            <a:chOff x="1113520" y="156298"/>
            <a:chExt cx="90900" cy="3697200"/>
          </a:xfrm>
        </p:grpSpPr>
        <p:sp>
          <p:nvSpPr>
            <p:cNvPr id="95" name="Google Shape;95;p13"/>
            <p:cNvSpPr/>
            <p:nvPr/>
          </p:nvSpPr>
          <p:spPr>
            <a:xfrm rot="-5400000">
              <a:off x="906370" y="3555448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6" name="Google Shape;96;p13"/>
            <p:cNvCxnSpPr/>
            <p:nvPr/>
          </p:nvCxnSpPr>
          <p:spPr>
            <a:xfrm rot="10800000">
              <a:off x="1121185" y="156298"/>
              <a:ext cx="0" cy="343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8424009" y="4605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2489550" y="4482925"/>
            <a:ext cx="4164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BTS SNIR 2024</a:t>
            </a:r>
            <a:endParaRPr sz="2400"/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3">
            <a:alphaModFix/>
          </a:blip>
          <a:srcRect b="6381" l="7698" r="7605" t="7142"/>
          <a:stretch/>
        </p:blipFill>
        <p:spPr>
          <a:xfrm>
            <a:off x="1023625" y="595250"/>
            <a:ext cx="3595423" cy="344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48" y="3722448"/>
            <a:ext cx="2038600" cy="12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"/>
          <p:cNvSpPr txBox="1"/>
          <p:nvPr>
            <p:ph type="title"/>
          </p:nvPr>
        </p:nvSpPr>
        <p:spPr>
          <a:xfrm>
            <a:off x="829900" y="151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Fonctionnalités</a:t>
            </a:r>
            <a:endParaRPr/>
          </a:p>
        </p:txBody>
      </p:sp>
      <p:sp>
        <p:nvSpPr>
          <p:cNvPr id="287" name="Google Shape;287;p22"/>
          <p:cNvSpPr txBox="1"/>
          <p:nvPr/>
        </p:nvSpPr>
        <p:spPr>
          <a:xfrm>
            <a:off x="3496800" y="896675"/>
            <a:ext cx="215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Écran-QUIZZY</a:t>
            </a:r>
            <a:endParaRPr b="1" sz="1800">
              <a:solidFill>
                <a:schemeClr val="accent2"/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cxnSp>
        <p:nvCxnSpPr>
          <p:cNvPr id="288" name="Google Shape;288;p22"/>
          <p:cNvCxnSpPr/>
          <p:nvPr/>
        </p:nvCxnSpPr>
        <p:spPr>
          <a:xfrm>
            <a:off x="4593975" y="1956300"/>
            <a:ext cx="0" cy="48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289" name="Google Shape;289;p22"/>
          <p:cNvSpPr txBox="1"/>
          <p:nvPr/>
        </p:nvSpPr>
        <p:spPr>
          <a:xfrm>
            <a:off x="1425450" y="2440150"/>
            <a:ext cx="6704100" cy="20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erif Ethiopic"/>
              <a:buChar char="●"/>
            </a:pPr>
            <a:r>
              <a:rPr lang="en" sz="16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Afficher une session de quiz</a:t>
            </a:r>
            <a:endParaRPr sz="1600">
              <a:solidFill>
                <a:schemeClr val="dk1"/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erif Ethiopic"/>
              <a:buChar char="●"/>
            </a:pPr>
            <a:r>
              <a:rPr lang="en" sz="16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Afficher les participants</a:t>
            </a:r>
            <a:endParaRPr sz="1600">
              <a:solidFill>
                <a:schemeClr val="dk1"/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erif Ethiopic"/>
              <a:buChar char="●"/>
            </a:pPr>
            <a:r>
              <a:rPr lang="en" sz="16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Afficher le numéro et le libellé de chaque question</a:t>
            </a:r>
            <a:endParaRPr sz="1600">
              <a:solidFill>
                <a:schemeClr val="dk1"/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erif Ethiopic"/>
              <a:buChar char="●"/>
            </a:pPr>
            <a:r>
              <a:rPr lang="en" sz="16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Afficher les quatre propositions de réponse</a:t>
            </a:r>
            <a:endParaRPr sz="1600">
              <a:solidFill>
                <a:schemeClr val="dk1"/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erif Ethiopic"/>
              <a:buChar char="●"/>
            </a:pPr>
            <a:r>
              <a:rPr lang="en" sz="16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Afficher les choix des participants</a:t>
            </a:r>
            <a:endParaRPr sz="1600">
              <a:solidFill>
                <a:schemeClr val="dk1"/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erif Ethiopic"/>
              <a:buChar char="●"/>
            </a:pPr>
            <a:r>
              <a:rPr lang="en" sz="16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Afficher un compte à rebours</a:t>
            </a:r>
            <a:endParaRPr sz="1600">
              <a:solidFill>
                <a:schemeClr val="dk1"/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erif Ethiopic"/>
              <a:buChar char="●"/>
            </a:pPr>
            <a:r>
              <a:rPr lang="en" sz="16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Dialoguer avec l’application Android en Bluetooth</a:t>
            </a:r>
            <a:endParaRPr>
              <a:solidFill>
                <a:schemeClr val="dk1"/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290" name="Google Shape;290;p22"/>
          <p:cNvGrpSpPr/>
          <p:nvPr/>
        </p:nvGrpSpPr>
        <p:grpSpPr>
          <a:xfrm>
            <a:off x="4309716" y="1335511"/>
            <a:ext cx="568505" cy="493798"/>
            <a:chOff x="5049725" y="2635825"/>
            <a:chExt cx="481825" cy="451700"/>
          </a:xfrm>
        </p:grpSpPr>
        <p:sp>
          <p:nvSpPr>
            <p:cNvPr id="291" name="Google Shape;291;p22"/>
            <p:cNvSpPr/>
            <p:nvPr/>
          </p:nvSpPr>
          <p:spPr>
            <a:xfrm>
              <a:off x="5135325" y="3031050"/>
              <a:ext cx="310550" cy="56475"/>
            </a:xfrm>
            <a:custGeom>
              <a:rect b="b" l="l" r="r" t="t"/>
              <a:pathLst>
                <a:path extrusionOk="0" h="2259" w="12422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5049725" y="2946350"/>
              <a:ext cx="481825" cy="56500"/>
            </a:xfrm>
            <a:custGeom>
              <a:rect b="b" l="l" r="r" t="t"/>
              <a:pathLst>
                <a:path extrusionOk="0" h="2260" w="19273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504972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294" name="Google Shape;294;p22"/>
          <p:cNvSpPr txBox="1"/>
          <p:nvPr>
            <p:ph idx="12" type="sldNum"/>
          </p:nvPr>
        </p:nvSpPr>
        <p:spPr>
          <a:xfrm>
            <a:off x="8424009" y="46023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50" y="280225"/>
            <a:ext cx="1164800" cy="11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Diagramme des cas d’utilisation</a:t>
            </a:r>
            <a:endParaRPr/>
          </a:p>
        </p:txBody>
      </p:sp>
      <p:sp>
        <p:nvSpPr>
          <p:cNvPr id="301" name="Google Shape;301;p23"/>
          <p:cNvSpPr txBox="1"/>
          <p:nvPr>
            <p:ph idx="12" type="sldNum"/>
          </p:nvPr>
        </p:nvSpPr>
        <p:spPr>
          <a:xfrm>
            <a:off x="8424009" y="46082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2" name="Google Shape;3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25" y="1170125"/>
            <a:ext cx="8016950" cy="328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"/>
          <p:cNvSpPr txBox="1"/>
          <p:nvPr>
            <p:ph type="title"/>
          </p:nvPr>
        </p:nvSpPr>
        <p:spPr>
          <a:xfrm>
            <a:off x="754225" y="0"/>
            <a:ext cx="770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IHM</a:t>
            </a:r>
            <a:endParaRPr/>
          </a:p>
        </p:txBody>
      </p:sp>
      <p:sp>
        <p:nvSpPr>
          <p:cNvPr id="308" name="Google Shape;308;p24"/>
          <p:cNvSpPr txBox="1"/>
          <p:nvPr>
            <p:ph idx="12" type="sldNum"/>
          </p:nvPr>
        </p:nvSpPr>
        <p:spPr>
          <a:xfrm>
            <a:off x="8424009" y="46024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" name="Google Shape;3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00" y="550900"/>
            <a:ext cx="7902398" cy="444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830" y="550900"/>
            <a:ext cx="7902370" cy="444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825" y="550900"/>
            <a:ext cx="7902389" cy="444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825" y="550900"/>
            <a:ext cx="7902374" cy="444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800" y="550900"/>
            <a:ext cx="7902398" cy="4445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0825" y="550900"/>
            <a:ext cx="7902398" cy="444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0800" y="550900"/>
            <a:ext cx="7902374" cy="4445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825" y="552426"/>
            <a:ext cx="7902365" cy="44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"/>
          <p:cNvSpPr txBox="1"/>
          <p:nvPr>
            <p:ph type="title"/>
          </p:nvPr>
        </p:nvSpPr>
        <p:spPr>
          <a:xfrm>
            <a:off x="844575" y="-117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Diagramme de classes</a:t>
            </a:r>
            <a:endParaRPr/>
          </a:p>
        </p:txBody>
      </p:sp>
      <p:sp>
        <p:nvSpPr>
          <p:cNvPr id="322" name="Google Shape;322;p25"/>
          <p:cNvSpPr txBox="1"/>
          <p:nvPr>
            <p:ph idx="12" type="sldNum"/>
          </p:nvPr>
        </p:nvSpPr>
        <p:spPr>
          <a:xfrm>
            <a:off x="8424009" y="46082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3" name="Google Shape;3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425" y="585900"/>
            <a:ext cx="6529699" cy="44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83725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différents états d’un quiz</a:t>
            </a:r>
            <a:endParaRPr/>
          </a:p>
        </p:txBody>
      </p:sp>
      <p:sp>
        <p:nvSpPr>
          <p:cNvPr id="329" name="Google Shape;329;p26"/>
          <p:cNvSpPr txBox="1"/>
          <p:nvPr>
            <p:ph idx="12" type="sldNum"/>
          </p:nvPr>
        </p:nvSpPr>
        <p:spPr>
          <a:xfrm>
            <a:off x="8424009" y="46082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0" name="Google Shape;3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738" y="622400"/>
            <a:ext cx="3605723" cy="436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725" y="749800"/>
            <a:ext cx="3374000" cy="394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"/>
          <p:cNvSpPr txBox="1"/>
          <p:nvPr>
            <p:ph type="title"/>
          </p:nvPr>
        </p:nvSpPr>
        <p:spPr>
          <a:xfrm>
            <a:off x="83725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Lancer un quiz</a:t>
            </a:r>
            <a:endParaRPr/>
          </a:p>
        </p:txBody>
      </p:sp>
      <p:sp>
        <p:nvSpPr>
          <p:cNvPr id="337" name="Google Shape;337;p27"/>
          <p:cNvSpPr txBox="1"/>
          <p:nvPr>
            <p:ph idx="12" type="sldNum"/>
          </p:nvPr>
        </p:nvSpPr>
        <p:spPr>
          <a:xfrm>
            <a:off x="8424009" y="46082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" name="Google Shape;3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25" y="723175"/>
            <a:ext cx="8112897" cy="40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087" y="765613"/>
            <a:ext cx="8528726" cy="423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"/>
          <p:cNvSpPr txBox="1"/>
          <p:nvPr>
            <p:ph idx="12" type="sldNum"/>
          </p:nvPr>
        </p:nvSpPr>
        <p:spPr>
          <a:xfrm>
            <a:off x="8424009" y="45964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28"/>
          <p:cNvSpPr/>
          <p:nvPr/>
        </p:nvSpPr>
        <p:spPr>
          <a:xfrm>
            <a:off x="5179625" y="1109025"/>
            <a:ext cx="3529800" cy="2341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46" name="Google Shape;346;p28"/>
          <p:cNvSpPr/>
          <p:nvPr/>
        </p:nvSpPr>
        <p:spPr>
          <a:xfrm>
            <a:off x="4856575" y="1371950"/>
            <a:ext cx="3529800" cy="2341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47" name="Google Shape;347;p28"/>
          <p:cNvSpPr/>
          <p:nvPr/>
        </p:nvSpPr>
        <p:spPr>
          <a:xfrm>
            <a:off x="4612775" y="1625200"/>
            <a:ext cx="3529800" cy="2341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48" name="Google Shape;348;p28"/>
          <p:cNvSpPr/>
          <p:nvPr/>
        </p:nvSpPr>
        <p:spPr>
          <a:xfrm>
            <a:off x="4368975" y="1864050"/>
            <a:ext cx="3529800" cy="2341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49" name="Google Shape;349;p28"/>
          <p:cNvSpPr txBox="1"/>
          <p:nvPr/>
        </p:nvSpPr>
        <p:spPr>
          <a:xfrm>
            <a:off x="4368975" y="1864050"/>
            <a:ext cx="123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Fenêtre accueil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50" name="Google Shape;350;p28"/>
          <p:cNvSpPr txBox="1"/>
          <p:nvPr/>
        </p:nvSpPr>
        <p:spPr>
          <a:xfrm>
            <a:off x="4612775" y="1560375"/>
            <a:ext cx="185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Fenêtre liste participant 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51" name="Google Shape;351;p28"/>
          <p:cNvSpPr txBox="1"/>
          <p:nvPr/>
        </p:nvSpPr>
        <p:spPr>
          <a:xfrm>
            <a:off x="4856575" y="1314325"/>
            <a:ext cx="185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Fenêtre jeu 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52" name="Google Shape;352;p28"/>
          <p:cNvSpPr txBox="1"/>
          <p:nvPr/>
        </p:nvSpPr>
        <p:spPr>
          <a:xfrm>
            <a:off x="5179625" y="1036263"/>
            <a:ext cx="185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Fenêtre résultats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53" name="Google Shape;353;p28"/>
          <p:cNvSpPr/>
          <p:nvPr/>
        </p:nvSpPr>
        <p:spPr>
          <a:xfrm>
            <a:off x="7420125" y="1929675"/>
            <a:ext cx="108000" cy="1080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54" name="Google Shape;354;p28"/>
          <p:cNvSpPr/>
          <p:nvPr/>
        </p:nvSpPr>
        <p:spPr>
          <a:xfrm>
            <a:off x="7579625" y="1929675"/>
            <a:ext cx="108000" cy="1080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55" name="Google Shape;355;p28"/>
          <p:cNvSpPr/>
          <p:nvPr/>
        </p:nvSpPr>
        <p:spPr>
          <a:xfrm>
            <a:off x="7739125" y="1929675"/>
            <a:ext cx="108000" cy="108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56" name="Google Shape;356;p28"/>
          <p:cNvSpPr/>
          <p:nvPr/>
        </p:nvSpPr>
        <p:spPr>
          <a:xfrm>
            <a:off x="7651750" y="1691025"/>
            <a:ext cx="108000" cy="1080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57" name="Google Shape;357;p28"/>
          <p:cNvSpPr/>
          <p:nvPr/>
        </p:nvSpPr>
        <p:spPr>
          <a:xfrm>
            <a:off x="7811250" y="1691025"/>
            <a:ext cx="108000" cy="1080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58" name="Google Shape;358;p28"/>
          <p:cNvSpPr/>
          <p:nvPr/>
        </p:nvSpPr>
        <p:spPr>
          <a:xfrm>
            <a:off x="7970750" y="1691025"/>
            <a:ext cx="108000" cy="108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59" name="Google Shape;359;p28"/>
          <p:cNvSpPr/>
          <p:nvPr/>
        </p:nvSpPr>
        <p:spPr>
          <a:xfrm>
            <a:off x="7898775" y="1444975"/>
            <a:ext cx="108000" cy="1080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60" name="Google Shape;360;p28"/>
          <p:cNvSpPr/>
          <p:nvPr/>
        </p:nvSpPr>
        <p:spPr>
          <a:xfrm>
            <a:off x="8058275" y="1444975"/>
            <a:ext cx="108000" cy="1080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61" name="Google Shape;361;p28"/>
          <p:cNvSpPr/>
          <p:nvPr/>
        </p:nvSpPr>
        <p:spPr>
          <a:xfrm>
            <a:off x="8217775" y="1444975"/>
            <a:ext cx="108000" cy="108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62" name="Google Shape;362;p28"/>
          <p:cNvSpPr/>
          <p:nvPr/>
        </p:nvSpPr>
        <p:spPr>
          <a:xfrm>
            <a:off x="8217775" y="1166925"/>
            <a:ext cx="108000" cy="1080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63" name="Google Shape;363;p28"/>
          <p:cNvSpPr/>
          <p:nvPr/>
        </p:nvSpPr>
        <p:spPr>
          <a:xfrm>
            <a:off x="8377275" y="1166925"/>
            <a:ext cx="108000" cy="1080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64" name="Google Shape;364;p28"/>
          <p:cNvSpPr/>
          <p:nvPr/>
        </p:nvSpPr>
        <p:spPr>
          <a:xfrm>
            <a:off x="8536775" y="1166925"/>
            <a:ext cx="108000" cy="108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65" name="Google Shape;365;p28"/>
          <p:cNvSpPr/>
          <p:nvPr/>
        </p:nvSpPr>
        <p:spPr>
          <a:xfrm>
            <a:off x="8291675" y="2499325"/>
            <a:ext cx="353100" cy="328500"/>
          </a:xfrm>
          <a:prstGeom prst="bentUpArrow">
            <a:avLst>
              <a:gd fmla="val 24968" name="adj1"/>
              <a:gd fmla="val 25000" name="adj2"/>
              <a:gd fmla="val 25616" name="adj3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66" name="Google Shape;366;p28"/>
          <p:cNvSpPr/>
          <p:nvPr/>
        </p:nvSpPr>
        <p:spPr>
          <a:xfrm>
            <a:off x="8006775" y="2975900"/>
            <a:ext cx="353100" cy="328500"/>
          </a:xfrm>
          <a:prstGeom prst="bentUpArrow">
            <a:avLst>
              <a:gd fmla="val 24968" name="adj1"/>
              <a:gd fmla="val 25000" name="adj2"/>
              <a:gd fmla="val 25616" name="adj3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67" name="Google Shape;367;p28"/>
          <p:cNvSpPr/>
          <p:nvPr/>
        </p:nvSpPr>
        <p:spPr>
          <a:xfrm>
            <a:off x="7739125" y="3450225"/>
            <a:ext cx="353100" cy="328500"/>
          </a:xfrm>
          <a:prstGeom prst="bentUpArrow">
            <a:avLst>
              <a:gd fmla="val 24968" name="adj1"/>
              <a:gd fmla="val 25000" name="adj2"/>
              <a:gd fmla="val 25616" name="adj3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68" name="Google Shape;368;p28"/>
          <p:cNvSpPr/>
          <p:nvPr/>
        </p:nvSpPr>
        <p:spPr>
          <a:xfrm>
            <a:off x="7754150" y="3150725"/>
            <a:ext cx="1354250" cy="965300"/>
          </a:xfrm>
          <a:custGeom>
            <a:rect b="b" l="l" r="r" t="t"/>
            <a:pathLst>
              <a:path extrusionOk="0" h="38612" w="54170">
                <a:moveTo>
                  <a:pt x="32562" y="0"/>
                </a:moveTo>
                <a:cubicBezTo>
                  <a:pt x="36020" y="2353"/>
                  <a:pt x="58735" y="7684"/>
                  <a:pt x="53308" y="14119"/>
                </a:cubicBezTo>
                <a:cubicBezTo>
                  <a:pt x="47881" y="20554"/>
                  <a:pt x="8885" y="34530"/>
                  <a:pt x="0" y="38612"/>
                </a:cubicBezTo>
              </a:path>
            </a:pathLst>
          </a:custGeom>
          <a:solidFill>
            <a:srgbClr val="000000">
              <a:alpha val="0"/>
            </a:srgbClr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9" name="Google Shape;369;p28"/>
          <p:cNvSpPr/>
          <p:nvPr/>
        </p:nvSpPr>
        <p:spPr>
          <a:xfrm rot="-4625827">
            <a:off x="7737724" y="4026016"/>
            <a:ext cx="154501" cy="121245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70" name="Google Shape;370;p28"/>
          <p:cNvSpPr txBox="1"/>
          <p:nvPr>
            <p:ph type="title"/>
          </p:nvPr>
        </p:nvSpPr>
        <p:spPr>
          <a:xfrm>
            <a:off x="720000" y="5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de l’IHM</a:t>
            </a:r>
            <a:endParaRPr/>
          </a:p>
        </p:txBody>
      </p:sp>
      <p:sp>
        <p:nvSpPr>
          <p:cNvPr id="371" name="Google Shape;371;p28"/>
          <p:cNvSpPr/>
          <p:nvPr/>
        </p:nvSpPr>
        <p:spPr>
          <a:xfrm>
            <a:off x="8386375" y="3150725"/>
            <a:ext cx="318600" cy="28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5D74"/>
                </a:solidFill>
                <a:latin typeface="Akatab"/>
                <a:ea typeface="Akatab"/>
                <a:cs typeface="Akatab"/>
                <a:sym typeface="Akatab"/>
              </a:rPr>
              <a:t>3</a:t>
            </a:r>
            <a:endParaRPr b="1">
              <a:solidFill>
                <a:srgbClr val="435D74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72" name="Google Shape;372;p28"/>
          <p:cNvSpPr/>
          <p:nvPr/>
        </p:nvSpPr>
        <p:spPr>
          <a:xfrm>
            <a:off x="8058275" y="3433625"/>
            <a:ext cx="318600" cy="28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5D74"/>
                </a:solidFill>
                <a:latin typeface="Akatab"/>
                <a:ea typeface="Akatab"/>
                <a:cs typeface="Akatab"/>
                <a:sym typeface="Akatab"/>
              </a:rPr>
              <a:t>2</a:t>
            </a:r>
            <a:endParaRPr b="1">
              <a:solidFill>
                <a:srgbClr val="435D74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73" name="Google Shape;373;p28"/>
          <p:cNvSpPr/>
          <p:nvPr/>
        </p:nvSpPr>
        <p:spPr>
          <a:xfrm>
            <a:off x="7865450" y="3683500"/>
            <a:ext cx="318600" cy="28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5D74"/>
                </a:solidFill>
                <a:latin typeface="Akatab"/>
                <a:ea typeface="Akatab"/>
                <a:cs typeface="Akatab"/>
                <a:sym typeface="Akatab"/>
              </a:rPr>
              <a:t>1</a:t>
            </a:r>
            <a:endParaRPr b="1">
              <a:solidFill>
                <a:srgbClr val="435D74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74" name="Google Shape;374;p28"/>
          <p:cNvSpPr/>
          <p:nvPr/>
        </p:nvSpPr>
        <p:spPr>
          <a:xfrm>
            <a:off x="7546450" y="3892550"/>
            <a:ext cx="318600" cy="28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5D74"/>
                </a:solidFill>
                <a:latin typeface="Akatab"/>
                <a:ea typeface="Akatab"/>
                <a:cs typeface="Akatab"/>
                <a:sym typeface="Akatab"/>
              </a:rPr>
              <a:t>0</a:t>
            </a:r>
            <a:endParaRPr b="1">
              <a:solidFill>
                <a:srgbClr val="435D74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75" name="Google Shape;375;p28"/>
          <p:cNvSpPr txBox="1"/>
          <p:nvPr/>
        </p:nvSpPr>
        <p:spPr>
          <a:xfrm>
            <a:off x="5488025" y="2850000"/>
            <a:ext cx="123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QWidget</a:t>
            </a:r>
            <a:endParaRPr b="1" sz="12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6" name="Google Shape;376;p28"/>
          <p:cNvSpPr txBox="1"/>
          <p:nvPr/>
        </p:nvSpPr>
        <p:spPr>
          <a:xfrm>
            <a:off x="5322575" y="4186025"/>
            <a:ext cx="157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QStackedWidget</a:t>
            </a:r>
            <a:endParaRPr b="1" sz="12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77" name="Google Shape;3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5" y="562475"/>
            <a:ext cx="3841000" cy="457669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8"/>
          <p:cNvSpPr/>
          <p:nvPr/>
        </p:nvSpPr>
        <p:spPr>
          <a:xfrm>
            <a:off x="114200" y="946425"/>
            <a:ext cx="1776300" cy="328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79" name="Google Shape;379;p28"/>
          <p:cNvSpPr/>
          <p:nvPr/>
        </p:nvSpPr>
        <p:spPr>
          <a:xfrm>
            <a:off x="114200" y="1821675"/>
            <a:ext cx="1776300" cy="14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80" name="Google Shape;380;p28"/>
          <p:cNvSpPr/>
          <p:nvPr/>
        </p:nvSpPr>
        <p:spPr>
          <a:xfrm>
            <a:off x="114200" y="2510325"/>
            <a:ext cx="1776300" cy="14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81" name="Google Shape;381;p28"/>
          <p:cNvSpPr/>
          <p:nvPr/>
        </p:nvSpPr>
        <p:spPr>
          <a:xfrm>
            <a:off x="2439875" y="1992925"/>
            <a:ext cx="1386000" cy="930600"/>
          </a:xfrm>
          <a:prstGeom prst="roundRect">
            <a:avLst>
              <a:gd fmla="val 5958" name="adj"/>
            </a:avLst>
          </a:prstGeom>
          <a:noFill/>
          <a:ln cap="flat" cmpd="sng" w="19050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82" name="Google Shape;382;p28"/>
          <p:cNvSpPr/>
          <p:nvPr/>
        </p:nvSpPr>
        <p:spPr>
          <a:xfrm>
            <a:off x="114200" y="2975900"/>
            <a:ext cx="1776300" cy="457800"/>
          </a:xfrm>
          <a:prstGeom prst="roundRect">
            <a:avLst>
              <a:gd fmla="val 5958" name="adj"/>
            </a:avLst>
          </a:prstGeom>
          <a:noFill/>
          <a:ln cap="flat" cmpd="sng" w="19050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83" name="Google Shape;383;p28"/>
          <p:cNvSpPr/>
          <p:nvPr/>
        </p:nvSpPr>
        <p:spPr>
          <a:xfrm>
            <a:off x="114200" y="3649600"/>
            <a:ext cx="1776300" cy="141900"/>
          </a:xfrm>
          <a:prstGeom prst="roundRect">
            <a:avLst>
              <a:gd fmla="val 5958" name="adj"/>
            </a:avLst>
          </a:prstGeom>
          <a:noFill/>
          <a:ln cap="flat" cmpd="sng" w="19050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84" name="Google Shape;384;p28"/>
          <p:cNvSpPr/>
          <p:nvPr/>
        </p:nvSpPr>
        <p:spPr>
          <a:xfrm>
            <a:off x="114200" y="3996950"/>
            <a:ext cx="1776300" cy="141900"/>
          </a:xfrm>
          <a:prstGeom prst="roundRect">
            <a:avLst>
              <a:gd fmla="val 5958" name="adj"/>
            </a:avLst>
          </a:prstGeom>
          <a:noFill/>
          <a:ln cap="flat" cmpd="sng" w="19050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85" name="Google Shape;385;p28"/>
          <p:cNvSpPr/>
          <p:nvPr/>
        </p:nvSpPr>
        <p:spPr>
          <a:xfrm>
            <a:off x="114200" y="4446025"/>
            <a:ext cx="1776300" cy="572700"/>
          </a:xfrm>
          <a:prstGeom prst="roundRect">
            <a:avLst>
              <a:gd fmla="val 5958" name="adj"/>
            </a:avLst>
          </a:prstGeom>
          <a:noFill/>
          <a:ln cap="flat" cmpd="sng" w="19050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07" y="0"/>
            <a:ext cx="326798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9"/>
          <p:cNvSpPr txBox="1"/>
          <p:nvPr>
            <p:ph type="title"/>
          </p:nvPr>
        </p:nvSpPr>
        <p:spPr>
          <a:xfrm>
            <a:off x="720000" y="273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d’une fenêtre</a:t>
            </a:r>
            <a:endParaRPr/>
          </a:p>
        </p:txBody>
      </p:sp>
      <p:sp>
        <p:nvSpPr>
          <p:cNvPr id="392" name="Google Shape;392;p29"/>
          <p:cNvSpPr/>
          <p:nvPr/>
        </p:nvSpPr>
        <p:spPr>
          <a:xfrm>
            <a:off x="194800" y="3058750"/>
            <a:ext cx="1931700" cy="108000"/>
          </a:xfrm>
          <a:prstGeom prst="roundRect">
            <a:avLst>
              <a:gd fmla="val 5958" name="adj"/>
            </a:avLst>
          </a:prstGeom>
          <a:noFill/>
          <a:ln cap="flat" cmpd="sng" w="19050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93" name="Google Shape;393;p29"/>
          <p:cNvSpPr/>
          <p:nvPr/>
        </p:nvSpPr>
        <p:spPr>
          <a:xfrm>
            <a:off x="194800" y="4989125"/>
            <a:ext cx="1931700" cy="108000"/>
          </a:xfrm>
          <a:prstGeom prst="roundRect">
            <a:avLst>
              <a:gd fmla="val 5958" name="adj"/>
            </a:avLst>
          </a:prstGeom>
          <a:noFill/>
          <a:ln cap="flat" cmpd="sng" w="19050">
            <a:solidFill>
              <a:srgbClr val="1111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94" name="Google Shape;394;p29"/>
          <p:cNvSpPr/>
          <p:nvPr/>
        </p:nvSpPr>
        <p:spPr>
          <a:xfrm>
            <a:off x="194800" y="2173225"/>
            <a:ext cx="1931700" cy="369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pic>
        <p:nvPicPr>
          <p:cNvPr id="395" name="Google Shape;3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9375" y="944650"/>
            <a:ext cx="6505502" cy="365932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9"/>
          <p:cNvSpPr/>
          <p:nvPr/>
        </p:nvSpPr>
        <p:spPr>
          <a:xfrm>
            <a:off x="2189375" y="944700"/>
            <a:ext cx="6505500" cy="3659400"/>
          </a:xfrm>
          <a:prstGeom prst="roundRect">
            <a:avLst>
              <a:gd fmla="val 565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97" name="Google Shape;397;p29"/>
          <p:cNvSpPr/>
          <p:nvPr/>
        </p:nvSpPr>
        <p:spPr>
          <a:xfrm>
            <a:off x="2291375" y="1873950"/>
            <a:ext cx="6301500" cy="1292700"/>
          </a:xfrm>
          <a:prstGeom prst="roundRect">
            <a:avLst>
              <a:gd fmla="val 565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98" name="Google Shape;398;p29"/>
          <p:cNvSpPr txBox="1"/>
          <p:nvPr/>
        </p:nvSpPr>
        <p:spPr>
          <a:xfrm>
            <a:off x="4822325" y="1412500"/>
            <a:ext cx="123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QLabel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9" name="Google Shape;399;p29"/>
          <p:cNvSpPr txBox="1"/>
          <p:nvPr/>
        </p:nvSpPr>
        <p:spPr>
          <a:xfrm>
            <a:off x="6912575" y="1873950"/>
            <a:ext cx="189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QHBoxLayout</a:t>
            </a:r>
            <a:endParaRPr b="1" sz="12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0" name="Google Shape;400;p29"/>
          <p:cNvSpPr txBox="1"/>
          <p:nvPr/>
        </p:nvSpPr>
        <p:spPr>
          <a:xfrm>
            <a:off x="7085650" y="944700"/>
            <a:ext cx="189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QVBoxLayout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1" name="Google Shape;401;p29"/>
          <p:cNvSpPr txBox="1"/>
          <p:nvPr>
            <p:ph idx="12" type="sldNum"/>
          </p:nvPr>
        </p:nvSpPr>
        <p:spPr>
          <a:xfrm>
            <a:off x="8424009" y="46023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0"/>
          <p:cNvSpPr txBox="1"/>
          <p:nvPr>
            <p:ph type="title"/>
          </p:nvPr>
        </p:nvSpPr>
        <p:spPr>
          <a:xfrm>
            <a:off x="837250" y="-131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</a:t>
            </a:r>
            <a:r>
              <a:rPr i="1" lang="en"/>
              <a:t>signals/slots</a:t>
            </a:r>
            <a:endParaRPr i="1"/>
          </a:p>
        </p:txBody>
      </p:sp>
      <p:pic>
        <p:nvPicPr>
          <p:cNvPr id="407" name="Google Shape;407;p30"/>
          <p:cNvPicPr preferRelativeResize="0"/>
          <p:nvPr/>
        </p:nvPicPr>
        <p:blipFill rotWithShape="1">
          <a:blip r:embed="rId3">
            <a:alphaModFix/>
          </a:blip>
          <a:srcRect b="0" l="0" r="0" t="5141"/>
          <a:stretch/>
        </p:blipFill>
        <p:spPr>
          <a:xfrm>
            <a:off x="769450" y="477600"/>
            <a:ext cx="7605097" cy="44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0"/>
          <p:cNvSpPr/>
          <p:nvPr/>
        </p:nvSpPr>
        <p:spPr>
          <a:xfrm>
            <a:off x="7005050" y="3149400"/>
            <a:ext cx="1303200" cy="860700"/>
          </a:xfrm>
          <a:prstGeom prst="roundRect">
            <a:avLst>
              <a:gd fmla="val 9908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409" name="Google Shape;409;p30"/>
          <p:cNvSpPr/>
          <p:nvPr/>
        </p:nvSpPr>
        <p:spPr>
          <a:xfrm>
            <a:off x="3912850" y="2981425"/>
            <a:ext cx="1354500" cy="537000"/>
          </a:xfrm>
          <a:prstGeom prst="roundRect">
            <a:avLst>
              <a:gd fmla="val 9908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cxnSp>
        <p:nvCxnSpPr>
          <p:cNvPr id="410" name="Google Shape;410;p30"/>
          <p:cNvCxnSpPr>
            <a:stCxn id="409" idx="3"/>
            <a:endCxn id="408" idx="1"/>
          </p:cNvCxnSpPr>
          <p:nvPr/>
        </p:nvCxnSpPr>
        <p:spPr>
          <a:xfrm>
            <a:off x="5267350" y="3249925"/>
            <a:ext cx="1737600" cy="32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oval"/>
            <a:tailEnd len="med" w="med" type="oval"/>
          </a:ln>
        </p:spPr>
      </p:cxnSp>
      <p:sp>
        <p:nvSpPr>
          <p:cNvPr id="411" name="Google Shape;411;p30"/>
          <p:cNvSpPr/>
          <p:nvPr/>
        </p:nvSpPr>
        <p:spPr>
          <a:xfrm>
            <a:off x="3870450" y="3518425"/>
            <a:ext cx="1354500" cy="814800"/>
          </a:xfrm>
          <a:prstGeom prst="roundRect">
            <a:avLst>
              <a:gd fmla="val 9908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412" name="Google Shape;412;p30"/>
          <p:cNvSpPr/>
          <p:nvPr/>
        </p:nvSpPr>
        <p:spPr>
          <a:xfrm>
            <a:off x="870850" y="3427250"/>
            <a:ext cx="1383600" cy="1257000"/>
          </a:xfrm>
          <a:prstGeom prst="roundRect">
            <a:avLst>
              <a:gd fmla="val 5951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cxnSp>
        <p:nvCxnSpPr>
          <p:cNvPr id="413" name="Google Shape;413;p30"/>
          <p:cNvCxnSpPr>
            <a:stCxn id="412" idx="3"/>
            <a:endCxn id="411" idx="1"/>
          </p:cNvCxnSpPr>
          <p:nvPr/>
        </p:nvCxnSpPr>
        <p:spPr>
          <a:xfrm flipH="1" rot="10800000">
            <a:off x="2254450" y="3925850"/>
            <a:ext cx="1616100" cy="129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oval"/>
            <a:tailEnd len="med" w="med" type="oval"/>
          </a:ln>
        </p:spPr>
      </p:cxnSp>
      <p:sp>
        <p:nvSpPr>
          <p:cNvPr id="414" name="Google Shape;414;p30"/>
          <p:cNvSpPr/>
          <p:nvPr/>
        </p:nvSpPr>
        <p:spPr>
          <a:xfrm>
            <a:off x="837250" y="4684250"/>
            <a:ext cx="1417200" cy="203700"/>
          </a:xfrm>
          <a:prstGeom prst="roundRect">
            <a:avLst>
              <a:gd fmla="val 5951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415" name="Google Shape;415;p30"/>
          <p:cNvSpPr/>
          <p:nvPr/>
        </p:nvSpPr>
        <p:spPr>
          <a:xfrm>
            <a:off x="7005050" y="2981425"/>
            <a:ext cx="1303200" cy="203700"/>
          </a:xfrm>
          <a:prstGeom prst="roundRect">
            <a:avLst>
              <a:gd fmla="val 5951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cxnSp>
        <p:nvCxnSpPr>
          <p:cNvPr id="416" name="Google Shape;416;p30"/>
          <p:cNvCxnSpPr>
            <a:stCxn id="414" idx="3"/>
            <a:endCxn id="415" idx="1"/>
          </p:cNvCxnSpPr>
          <p:nvPr/>
        </p:nvCxnSpPr>
        <p:spPr>
          <a:xfrm flipH="1" rot="10800000">
            <a:off x="2254450" y="3083300"/>
            <a:ext cx="4750500" cy="1702800"/>
          </a:xfrm>
          <a:prstGeom prst="bentConnector3">
            <a:avLst>
              <a:gd fmla="val 78057" name="adj1"/>
            </a:avLst>
          </a:prstGeom>
          <a:noFill/>
          <a:ln cap="flat" cmpd="sng" w="28575">
            <a:solidFill>
              <a:srgbClr val="FF99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1"/>
          <p:cNvSpPr txBox="1"/>
          <p:nvPr>
            <p:ph type="title"/>
          </p:nvPr>
        </p:nvSpPr>
        <p:spPr>
          <a:xfrm>
            <a:off x="83725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Protocole Tablette-Écran</a:t>
            </a:r>
            <a:endParaRPr/>
          </a:p>
        </p:txBody>
      </p:sp>
      <p:sp>
        <p:nvSpPr>
          <p:cNvPr id="422" name="Google Shape;422;p31"/>
          <p:cNvSpPr txBox="1"/>
          <p:nvPr>
            <p:ph idx="12" type="sldNum"/>
          </p:nvPr>
        </p:nvSpPr>
        <p:spPr>
          <a:xfrm>
            <a:off x="8424009" y="46082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" name="Google Shape;423;p31"/>
          <p:cNvSpPr txBox="1"/>
          <p:nvPr/>
        </p:nvSpPr>
        <p:spPr>
          <a:xfrm>
            <a:off x="1392100" y="914700"/>
            <a:ext cx="53751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{TYPE}</a:t>
            </a:r>
            <a:r>
              <a:rPr b="1"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{DONNEES}</a:t>
            </a:r>
            <a:r>
              <a:rPr b="1" lang="en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endParaRPr sz="2400">
              <a:solidFill>
                <a:srgbClr val="FF0000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424" name="Google Shape;424;p31"/>
          <p:cNvSpPr txBox="1"/>
          <p:nvPr/>
        </p:nvSpPr>
        <p:spPr>
          <a:xfrm>
            <a:off x="2480350" y="1930200"/>
            <a:ext cx="4849200" cy="2401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en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" sz="1600"/>
              <a:t> : </a:t>
            </a:r>
            <a:r>
              <a:rPr lang="en" sz="1600"/>
              <a:t>Lancer un quiz</a:t>
            </a:r>
            <a:endParaRPr b="1" sz="16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en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600"/>
              <a:t> : </a:t>
            </a:r>
            <a:r>
              <a:rPr lang="en" sz="1600"/>
              <a:t>Indiquer un participant au quiz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en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600"/>
              <a:t> : Envoyer une question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en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600"/>
              <a:t> : Signaler le démarrage d’une question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en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600"/>
              <a:t> : Indiquer la réponse choisie par un joueur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en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en" sz="1600"/>
              <a:t> : Afficher la réponse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en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1600"/>
              <a:t> : Passer à la question suivante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en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1600"/>
              <a:t> : Revenir à la question précédente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en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600"/>
              <a:t> : Finir un quiz</a:t>
            </a:r>
            <a:endParaRPr sz="1600"/>
          </a:p>
        </p:txBody>
      </p:sp>
      <p:sp>
        <p:nvSpPr>
          <p:cNvPr id="425" name="Google Shape;425;p31"/>
          <p:cNvSpPr/>
          <p:nvPr/>
        </p:nvSpPr>
        <p:spPr>
          <a:xfrm>
            <a:off x="3041975" y="1332750"/>
            <a:ext cx="103800" cy="9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cxnSp>
        <p:nvCxnSpPr>
          <p:cNvPr id="426" name="Google Shape;426;p31"/>
          <p:cNvCxnSpPr>
            <a:stCxn id="425" idx="4"/>
            <a:endCxn id="427" idx="0"/>
          </p:cNvCxnSpPr>
          <p:nvPr/>
        </p:nvCxnSpPr>
        <p:spPr>
          <a:xfrm>
            <a:off x="3093875" y="1426950"/>
            <a:ext cx="0" cy="5154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p31"/>
          <p:cNvSpPr/>
          <p:nvPr/>
        </p:nvSpPr>
        <p:spPr>
          <a:xfrm>
            <a:off x="3041975" y="1942350"/>
            <a:ext cx="103800" cy="94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720000" y="159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Expression du besoin</a:t>
            </a:r>
            <a:endParaRPr/>
          </a:p>
        </p:txBody>
      </p:sp>
      <p:cxnSp>
        <p:nvCxnSpPr>
          <p:cNvPr id="106" name="Google Shape;106;p14"/>
          <p:cNvCxnSpPr/>
          <p:nvPr/>
        </p:nvCxnSpPr>
        <p:spPr>
          <a:xfrm>
            <a:off x="410350" y="1698000"/>
            <a:ext cx="6375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107" name="Google Shape;107;p14"/>
          <p:cNvGrpSpPr/>
          <p:nvPr/>
        </p:nvGrpSpPr>
        <p:grpSpPr>
          <a:xfrm>
            <a:off x="1120690" y="2349194"/>
            <a:ext cx="473813" cy="459210"/>
            <a:chOff x="1731813" y="3506250"/>
            <a:chExt cx="459700" cy="445575"/>
          </a:xfrm>
        </p:grpSpPr>
        <p:sp>
          <p:nvSpPr>
            <p:cNvPr id="108" name="Google Shape;108;p14"/>
            <p:cNvSpPr/>
            <p:nvPr/>
          </p:nvSpPr>
          <p:spPr>
            <a:xfrm>
              <a:off x="1849738" y="3506250"/>
              <a:ext cx="223800" cy="220750"/>
            </a:xfrm>
            <a:custGeom>
              <a:rect b="b" l="l" r="r" t="t"/>
              <a:pathLst>
                <a:path extrusionOk="0" h="8830" w="8952">
                  <a:moveTo>
                    <a:pt x="7622" y="2942"/>
                  </a:moveTo>
                  <a:cubicBezTo>
                    <a:pt x="8064" y="3065"/>
                    <a:pt x="8429" y="3468"/>
                    <a:pt x="8429" y="3991"/>
                  </a:cubicBezTo>
                  <a:cubicBezTo>
                    <a:pt x="8429" y="4475"/>
                    <a:pt x="8064" y="4878"/>
                    <a:pt x="7622" y="5000"/>
                  </a:cubicBezTo>
                  <a:lnTo>
                    <a:pt x="7622" y="2942"/>
                  </a:lnTo>
                  <a:close/>
                  <a:moveTo>
                    <a:pt x="6693" y="565"/>
                  </a:moveTo>
                  <a:cubicBezTo>
                    <a:pt x="6897" y="565"/>
                    <a:pt x="7058" y="726"/>
                    <a:pt x="7058" y="926"/>
                  </a:cubicBezTo>
                  <a:lnTo>
                    <a:pt x="7058" y="7016"/>
                  </a:lnTo>
                  <a:cubicBezTo>
                    <a:pt x="7058" y="7216"/>
                    <a:pt x="6897" y="7378"/>
                    <a:pt x="6693" y="7378"/>
                  </a:cubicBezTo>
                  <a:cubicBezTo>
                    <a:pt x="6493" y="7378"/>
                    <a:pt x="6332" y="7216"/>
                    <a:pt x="6332" y="7016"/>
                  </a:cubicBezTo>
                  <a:lnTo>
                    <a:pt x="6332" y="3668"/>
                  </a:lnTo>
                  <a:cubicBezTo>
                    <a:pt x="6332" y="3507"/>
                    <a:pt x="6210" y="3387"/>
                    <a:pt x="6048" y="3387"/>
                  </a:cubicBezTo>
                  <a:cubicBezTo>
                    <a:pt x="5887" y="3387"/>
                    <a:pt x="5768" y="3507"/>
                    <a:pt x="5768" y="3668"/>
                  </a:cubicBezTo>
                  <a:lnTo>
                    <a:pt x="5768" y="6249"/>
                  </a:lnTo>
                  <a:lnTo>
                    <a:pt x="3268" y="4958"/>
                  </a:lnTo>
                  <a:lnTo>
                    <a:pt x="3187" y="4958"/>
                  </a:lnTo>
                  <a:lnTo>
                    <a:pt x="1413" y="4758"/>
                  </a:lnTo>
                  <a:cubicBezTo>
                    <a:pt x="929" y="4716"/>
                    <a:pt x="565" y="4313"/>
                    <a:pt x="565" y="3829"/>
                  </a:cubicBezTo>
                  <a:cubicBezTo>
                    <a:pt x="565" y="3307"/>
                    <a:pt x="929" y="2904"/>
                    <a:pt x="1413" y="2862"/>
                  </a:cubicBezTo>
                  <a:lnTo>
                    <a:pt x="3187" y="2700"/>
                  </a:lnTo>
                  <a:cubicBezTo>
                    <a:pt x="3226" y="2662"/>
                    <a:pt x="3268" y="2662"/>
                    <a:pt x="3268" y="2662"/>
                  </a:cubicBezTo>
                  <a:lnTo>
                    <a:pt x="5768" y="1371"/>
                  </a:lnTo>
                  <a:lnTo>
                    <a:pt x="5768" y="2500"/>
                  </a:lnTo>
                  <a:cubicBezTo>
                    <a:pt x="5768" y="2662"/>
                    <a:pt x="5887" y="2781"/>
                    <a:pt x="6048" y="2781"/>
                  </a:cubicBezTo>
                  <a:cubicBezTo>
                    <a:pt x="6210" y="2781"/>
                    <a:pt x="6332" y="2662"/>
                    <a:pt x="6332" y="2500"/>
                  </a:cubicBezTo>
                  <a:lnTo>
                    <a:pt x="6332" y="926"/>
                  </a:lnTo>
                  <a:cubicBezTo>
                    <a:pt x="6332" y="726"/>
                    <a:pt x="6493" y="565"/>
                    <a:pt x="6693" y="565"/>
                  </a:cubicBezTo>
                  <a:close/>
                  <a:moveTo>
                    <a:pt x="2461" y="5404"/>
                  </a:moveTo>
                  <a:lnTo>
                    <a:pt x="3065" y="5484"/>
                  </a:lnTo>
                  <a:lnTo>
                    <a:pt x="3752" y="5845"/>
                  </a:lnTo>
                  <a:lnTo>
                    <a:pt x="3306" y="6571"/>
                  </a:lnTo>
                  <a:cubicBezTo>
                    <a:pt x="3268" y="6613"/>
                    <a:pt x="3268" y="6652"/>
                    <a:pt x="3268" y="6694"/>
                  </a:cubicBezTo>
                  <a:lnTo>
                    <a:pt x="3268" y="8065"/>
                  </a:lnTo>
                  <a:cubicBezTo>
                    <a:pt x="3268" y="8184"/>
                    <a:pt x="3145" y="8265"/>
                    <a:pt x="3065" y="8265"/>
                  </a:cubicBezTo>
                  <a:lnTo>
                    <a:pt x="2661" y="8265"/>
                  </a:lnTo>
                  <a:cubicBezTo>
                    <a:pt x="2542" y="8265"/>
                    <a:pt x="2461" y="8184"/>
                    <a:pt x="2461" y="8065"/>
                  </a:cubicBezTo>
                  <a:lnTo>
                    <a:pt x="2461" y="5404"/>
                  </a:lnTo>
                  <a:close/>
                  <a:moveTo>
                    <a:pt x="6693" y="0"/>
                  </a:moveTo>
                  <a:cubicBezTo>
                    <a:pt x="6252" y="0"/>
                    <a:pt x="5887" y="323"/>
                    <a:pt x="5806" y="765"/>
                  </a:cubicBezTo>
                  <a:lnTo>
                    <a:pt x="3065" y="2136"/>
                  </a:lnTo>
                  <a:lnTo>
                    <a:pt x="1371" y="2339"/>
                  </a:lnTo>
                  <a:cubicBezTo>
                    <a:pt x="606" y="2420"/>
                    <a:pt x="0" y="3065"/>
                    <a:pt x="0" y="3829"/>
                  </a:cubicBezTo>
                  <a:cubicBezTo>
                    <a:pt x="0" y="4597"/>
                    <a:pt x="606" y="5200"/>
                    <a:pt x="1371" y="5281"/>
                  </a:cubicBezTo>
                  <a:lnTo>
                    <a:pt x="1935" y="5362"/>
                  </a:lnTo>
                  <a:lnTo>
                    <a:pt x="1935" y="8065"/>
                  </a:lnTo>
                  <a:cubicBezTo>
                    <a:pt x="1935" y="8468"/>
                    <a:pt x="2258" y="8829"/>
                    <a:pt x="2661" y="8829"/>
                  </a:cubicBezTo>
                  <a:lnTo>
                    <a:pt x="3065" y="8829"/>
                  </a:lnTo>
                  <a:cubicBezTo>
                    <a:pt x="3468" y="8829"/>
                    <a:pt x="3790" y="8468"/>
                    <a:pt x="3790" y="8065"/>
                  </a:cubicBezTo>
                  <a:lnTo>
                    <a:pt x="3790" y="6775"/>
                  </a:lnTo>
                  <a:lnTo>
                    <a:pt x="4235" y="6087"/>
                  </a:lnTo>
                  <a:lnTo>
                    <a:pt x="5768" y="6855"/>
                  </a:lnTo>
                  <a:lnTo>
                    <a:pt x="5768" y="7016"/>
                  </a:lnTo>
                  <a:cubicBezTo>
                    <a:pt x="5768" y="7539"/>
                    <a:pt x="6171" y="7942"/>
                    <a:pt x="6693" y="7942"/>
                  </a:cubicBezTo>
                  <a:cubicBezTo>
                    <a:pt x="7177" y="7942"/>
                    <a:pt x="7622" y="7539"/>
                    <a:pt x="7622" y="7016"/>
                  </a:cubicBezTo>
                  <a:lnTo>
                    <a:pt x="7622" y="5565"/>
                  </a:lnTo>
                  <a:cubicBezTo>
                    <a:pt x="8387" y="5442"/>
                    <a:pt x="8952" y="4758"/>
                    <a:pt x="8952" y="3991"/>
                  </a:cubicBezTo>
                  <a:cubicBezTo>
                    <a:pt x="8952" y="3184"/>
                    <a:pt x="8387" y="2500"/>
                    <a:pt x="7622" y="2378"/>
                  </a:cubicBezTo>
                  <a:lnTo>
                    <a:pt x="7622" y="926"/>
                  </a:lnTo>
                  <a:cubicBezTo>
                    <a:pt x="7622" y="442"/>
                    <a:pt x="7177" y="0"/>
                    <a:pt x="6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1731813" y="3617125"/>
              <a:ext cx="459700" cy="334700"/>
            </a:xfrm>
            <a:custGeom>
              <a:rect b="b" l="l" r="r" t="t"/>
              <a:pathLst>
                <a:path extrusionOk="0" h="13388" w="18388">
                  <a:moveTo>
                    <a:pt x="17823" y="11533"/>
                  </a:moveTo>
                  <a:lnTo>
                    <a:pt x="17823" y="11855"/>
                  </a:lnTo>
                  <a:cubicBezTo>
                    <a:pt x="17823" y="12420"/>
                    <a:pt x="17378" y="12862"/>
                    <a:pt x="16814" y="12862"/>
                  </a:cubicBezTo>
                  <a:lnTo>
                    <a:pt x="1533" y="12862"/>
                  </a:lnTo>
                  <a:cubicBezTo>
                    <a:pt x="1007" y="12862"/>
                    <a:pt x="524" y="12420"/>
                    <a:pt x="524" y="11855"/>
                  </a:cubicBezTo>
                  <a:lnTo>
                    <a:pt x="524" y="11533"/>
                  </a:lnTo>
                  <a:close/>
                  <a:moveTo>
                    <a:pt x="1695" y="1"/>
                  </a:moveTo>
                  <a:cubicBezTo>
                    <a:pt x="1169" y="1"/>
                    <a:pt x="727" y="443"/>
                    <a:pt x="727" y="969"/>
                  </a:cubicBezTo>
                  <a:lnTo>
                    <a:pt x="727" y="10968"/>
                  </a:lnTo>
                  <a:lnTo>
                    <a:pt x="362" y="10968"/>
                  </a:lnTo>
                  <a:cubicBezTo>
                    <a:pt x="162" y="10968"/>
                    <a:pt x="1" y="11130"/>
                    <a:pt x="1" y="11330"/>
                  </a:cubicBezTo>
                  <a:lnTo>
                    <a:pt x="1" y="11855"/>
                  </a:lnTo>
                  <a:cubicBezTo>
                    <a:pt x="1" y="12701"/>
                    <a:pt x="685" y="13388"/>
                    <a:pt x="1533" y="13388"/>
                  </a:cubicBezTo>
                  <a:lnTo>
                    <a:pt x="16814" y="13388"/>
                  </a:lnTo>
                  <a:cubicBezTo>
                    <a:pt x="17662" y="13388"/>
                    <a:pt x="18388" y="12701"/>
                    <a:pt x="18388" y="11855"/>
                  </a:cubicBezTo>
                  <a:lnTo>
                    <a:pt x="18388" y="11330"/>
                  </a:lnTo>
                  <a:cubicBezTo>
                    <a:pt x="18388" y="11130"/>
                    <a:pt x="18226" y="10968"/>
                    <a:pt x="18023" y="10968"/>
                  </a:cubicBezTo>
                  <a:lnTo>
                    <a:pt x="17620" y="10968"/>
                  </a:lnTo>
                  <a:lnTo>
                    <a:pt x="17620" y="969"/>
                  </a:lnTo>
                  <a:cubicBezTo>
                    <a:pt x="17620" y="443"/>
                    <a:pt x="17217" y="1"/>
                    <a:pt x="16694" y="1"/>
                  </a:cubicBezTo>
                  <a:lnTo>
                    <a:pt x="14356" y="1"/>
                  </a:lnTo>
                  <a:cubicBezTo>
                    <a:pt x="14233" y="1"/>
                    <a:pt x="14114" y="120"/>
                    <a:pt x="14114" y="281"/>
                  </a:cubicBezTo>
                  <a:cubicBezTo>
                    <a:pt x="14114" y="443"/>
                    <a:pt x="14233" y="565"/>
                    <a:pt x="14356" y="565"/>
                  </a:cubicBezTo>
                  <a:lnTo>
                    <a:pt x="16694" y="565"/>
                  </a:lnTo>
                  <a:cubicBezTo>
                    <a:pt x="16894" y="565"/>
                    <a:pt x="17097" y="727"/>
                    <a:pt x="17097" y="969"/>
                  </a:cubicBezTo>
                  <a:lnTo>
                    <a:pt x="17097" y="10968"/>
                  </a:lnTo>
                  <a:lnTo>
                    <a:pt x="1291" y="10968"/>
                  </a:lnTo>
                  <a:lnTo>
                    <a:pt x="1291" y="969"/>
                  </a:lnTo>
                  <a:cubicBezTo>
                    <a:pt x="1291" y="727"/>
                    <a:pt x="1453" y="565"/>
                    <a:pt x="1695" y="565"/>
                  </a:cubicBezTo>
                  <a:lnTo>
                    <a:pt x="4114" y="565"/>
                  </a:lnTo>
                  <a:cubicBezTo>
                    <a:pt x="4275" y="565"/>
                    <a:pt x="4394" y="443"/>
                    <a:pt x="4394" y="281"/>
                  </a:cubicBezTo>
                  <a:cubicBezTo>
                    <a:pt x="4394" y="120"/>
                    <a:pt x="4275" y="1"/>
                    <a:pt x="4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2066488" y="3644300"/>
              <a:ext cx="79625" cy="233900"/>
            </a:xfrm>
            <a:custGeom>
              <a:rect b="b" l="l" r="r" t="t"/>
              <a:pathLst>
                <a:path extrusionOk="0" h="9356" w="3185">
                  <a:moveTo>
                    <a:pt x="243" y="1"/>
                  </a:moveTo>
                  <a:cubicBezTo>
                    <a:pt x="120" y="1"/>
                    <a:pt x="1" y="124"/>
                    <a:pt x="1" y="285"/>
                  </a:cubicBezTo>
                  <a:cubicBezTo>
                    <a:pt x="1" y="446"/>
                    <a:pt x="120" y="565"/>
                    <a:pt x="243" y="565"/>
                  </a:cubicBezTo>
                  <a:lnTo>
                    <a:pt x="2620" y="565"/>
                  </a:lnTo>
                  <a:lnTo>
                    <a:pt x="2620" y="8791"/>
                  </a:lnTo>
                  <a:lnTo>
                    <a:pt x="604" y="8791"/>
                  </a:lnTo>
                  <a:cubicBezTo>
                    <a:pt x="443" y="8791"/>
                    <a:pt x="323" y="8914"/>
                    <a:pt x="323" y="9075"/>
                  </a:cubicBezTo>
                  <a:cubicBezTo>
                    <a:pt x="323" y="9236"/>
                    <a:pt x="443" y="9356"/>
                    <a:pt x="604" y="9356"/>
                  </a:cubicBezTo>
                  <a:lnTo>
                    <a:pt x="2904" y="9356"/>
                  </a:lnTo>
                  <a:cubicBezTo>
                    <a:pt x="3065" y="9356"/>
                    <a:pt x="3185" y="9236"/>
                    <a:pt x="3185" y="9075"/>
                  </a:cubicBezTo>
                  <a:lnTo>
                    <a:pt x="3185" y="285"/>
                  </a:lnTo>
                  <a:cubicBezTo>
                    <a:pt x="3185" y="124"/>
                    <a:pt x="3065" y="1"/>
                    <a:pt x="2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777138" y="3644300"/>
              <a:ext cx="282275" cy="233900"/>
            </a:xfrm>
            <a:custGeom>
              <a:rect b="b" l="l" r="r" t="t"/>
              <a:pathLst>
                <a:path extrusionOk="0" h="9356" w="11291">
                  <a:moveTo>
                    <a:pt x="285" y="1"/>
                  </a:moveTo>
                  <a:cubicBezTo>
                    <a:pt x="123" y="1"/>
                    <a:pt x="1" y="124"/>
                    <a:pt x="1" y="285"/>
                  </a:cubicBezTo>
                  <a:lnTo>
                    <a:pt x="1" y="9075"/>
                  </a:lnTo>
                  <a:cubicBezTo>
                    <a:pt x="1" y="9236"/>
                    <a:pt x="123" y="9356"/>
                    <a:pt x="285" y="9356"/>
                  </a:cubicBezTo>
                  <a:lnTo>
                    <a:pt x="11010" y="9356"/>
                  </a:lnTo>
                  <a:cubicBezTo>
                    <a:pt x="11172" y="9356"/>
                    <a:pt x="11291" y="9236"/>
                    <a:pt x="11291" y="9075"/>
                  </a:cubicBezTo>
                  <a:cubicBezTo>
                    <a:pt x="11291" y="8914"/>
                    <a:pt x="11172" y="8791"/>
                    <a:pt x="11010" y="8791"/>
                  </a:cubicBezTo>
                  <a:lnTo>
                    <a:pt x="527" y="8791"/>
                  </a:lnTo>
                  <a:lnTo>
                    <a:pt x="527" y="565"/>
                  </a:lnTo>
                  <a:lnTo>
                    <a:pt x="3269" y="565"/>
                  </a:lnTo>
                  <a:cubicBezTo>
                    <a:pt x="3388" y="565"/>
                    <a:pt x="3510" y="446"/>
                    <a:pt x="3510" y="285"/>
                  </a:cubicBezTo>
                  <a:cubicBezTo>
                    <a:pt x="3510" y="124"/>
                    <a:pt x="3388" y="1"/>
                    <a:pt x="3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854813" y="3773350"/>
              <a:ext cx="213725" cy="59525"/>
            </a:xfrm>
            <a:custGeom>
              <a:rect b="b" l="l" r="r" t="t"/>
              <a:pathLst>
                <a:path extrusionOk="0" h="2381" w="8549">
                  <a:moveTo>
                    <a:pt x="565" y="0"/>
                  </a:moveTo>
                  <a:cubicBezTo>
                    <a:pt x="242" y="0"/>
                    <a:pt x="0" y="242"/>
                    <a:pt x="0" y="565"/>
                  </a:cubicBezTo>
                  <a:lnTo>
                    <a:pt x="0" y="1816"/>
                  </a:lnTo>
                  <a:cubicBezTo>
                    <a:pt x="0" y="2139"/>
                    <a:pt x="242" y="2381"/>
                    <a:pt x="565" y="2381"/>
                  </a:cubicBezTo>
                  <a:lnTo>
                    <a:pt x="7984" y="2381"/>
                  </a:lnTo>
                  <a:cubicBezTo>
                    <a:pt x="8307" y="2381"/>
                    <a:pt x="8549" y="2139"/>
                    <a:pt x="8549" y="1816"/>
                  </a:cubicBezTo>
                  <a:lnTo>
                    <a:pt x="8549" y="565"/>
                  </a:lnTo>
                  <a:cubicBezTo>
                    <a:pt x="8549" y="242"/>
                    <a:pt x="8307" y="0"/>
                    <a:pt x="7984" y="0"/>
                  </a:cubicBezTo>
                  <a:lnTo>
                    <a:pt x="3103" y="0"/>
                  </a:lnTo>
                  <a:cubicBezTo>
                    <a:pt x="2942" y="0"/>
                    <a:pt x="2823" y="123"/>
                    <a:pt x="2823" y="242"/>
                  </a:cubicBezTo>
                  <a:cubicBezTo>
                    <a:pt x="2823" y="403"/>
                    <a:pt x="2942" y="526"/>
                    <a:pt x="3103" y="526"/>
                  </a:cubicBezTo>
                  <a:lnTo>
                    <a:pt x="7984" y="526"/>
                  </a:lnTo>
                  <a:cubicBezTo>
                    <a:pt x="7984" y="526"/>
                    <a:pt x="8023" y="526"/>
                    <a:pt x="8023" y="565"/>
                  </a:cubicBezTo>
                  <a:lnTo>
                    <a:pt x="8023" y="1816"/>
                  </a:lnTo>
                  <a:cubicBezTo>
                    <a:pt x="8023" y="1855"/>
                    <a:pt x="7984" y="1855"/>
                    <a:pt x="7984" y="1855"/>
                  </a:cubicBezTo>
                  <a:lnTo>
                    <a:pt x="565" y="1855"/>
                  </a:lnTo>
                  <a:cubicBezTo>
                    <a:pt x="523" y="1855"/>
                    <a:pt x="523" y="1855"/>
                    <a:pt x="523" y="1816"/>
                  </a:cubicBezTo>
                  <a:lnTo>
                    <a:pt x="523" y="565"/>
                  </a:lnTo>
                  <a:cubicBezTo>
                    <a:pt x="523" y="526"/>
                    <a:pt x="523" y="526"/>
                    <a:pt x="565" y="526"/>
                  </a:cubicBezTo>
                  <a:lnTo>
                    <a:pt x="1936" y="526"/>
                  </a:lnTo>
                  <a:cubicBezTo>
                    <a:pt x="2097" y="526"/>
                    <a:pt x="2216" y="403"/>
                    <a:pt x="2216" y="242"/>
                  </a:cubicBezTo>
                  <a:cubicBezTo>
                    <a:pt x="2216" y="123"/>
                    <a:pt x="2097" y="0"/>
                    <a:pt x="1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grpSp>
        <p:nvGrpSpPr>
          <p:cNvPr id="113" name="Google Shape;113;p14"/>
          <p:cNvGrpSpPr/>
          <p:nvPr/>
        </p:nvGrpSpPr>
        <p:grpSpPr>
          <a:xfrm>
            <a:off x="1120710" y="3239821"/>
            <a:ext cx="473787" cy="395982"/>
            <a:chOff x="6197488" y="4182600"/>
            <a:chExt cx="459675" cy="384150"/>
          </a:xfrm>
        </p:grpSpPr>
        <p:sp>
          <p:nvSpPr>
            <p:cNvPr id="114" name="Google Shape;114;p14"/>
            <p:cNvSpPr/>
            <p:nvPr/>
          </p:nvSpPr>
          <p:spPr>
            <a:xfrm>
              <a:off x="6197488" y="4182600"/>
              <a:ext cx="459675" cy="384150"/>
            </a:xfrm>
            <a:custGeom>
              <a:rect b="b" l="l" r="r" t="t"/>
              <a:pathLst>
                <a:path extrusionOk="0" h="15366" w="18387">
                  <a:moveTo>
                    <a:pt x="16855" y="527"/>
                  </a:moveTo>
                  <a:cubicBezTo>
                    <a:pt x="17377" y="527"/>
                    <a:pt x="17822" y="969"/>
                    <a:pt x="17822" y="1494"/>
                  </a:cubicBezTo>
                  <a:lnTo>
                    <a:pt x="17822" y="2139"/>
                  </a:lnTo>
                  <a:lnTo>
                    <a:pt x="523" y="2139"/>
                  </a:lnTo>
                  <a:lnTo>
                    <a:pt x="523" y="1494"/>
                  </a:lnTo>
                  <a:cubicBezTo>
                    <a:pt x="523" y="969"/>
                    <a:pt x="968" y="527"/>
                    <a:pt x="1490" y="527"/>
                  </a:cubicBezTo>
                  <a:close/>
                  <a:moveTo>
                    <a:pt x="17822" y="2662"/>
                  </a:moveTo>
                  <a:lnTo>
                    <a:pt x="17822" y="13872"/>
                  </a:lnTo>
                  <a:cubicBezTo>
                    <a:pt x="17822" y="14397"/>
                    <a:pt x="17377" y="14839"/>
                    <a:pt x="16855" y="14839"/>
                  </a:cubicBezTo>
                  <a:lnTo>
                    <a:pt x="1490" y="14839"/>
                  </a:lnTo>
                  <a:cubicBezTo>
                    <a:pt x="968" y="14839"/>
                    <a:pt x="523" y="14397"/>
                    <a:pt x="523" y="13872"/>
                  </a:cubicBezTo>
                  <a:lnTo>
                    <a:pt x="523" y="2662"/>
                  </a:lnTo>
                  <a:close/>
                  <a:moveTo>
                    <a:pt x="1490" y="1"/>
                  </a:moveTo>
                  <a:cubicBezTo>
                    <a:pt x="684" y="1"/>
                    <a:pt x="0" y="688"/>
                    <a:pt x="0" y="1494"/>
                  </a:cubicBezTo>
                  <a:lnTo>
                    <a:pt x="0" y="13872"/>
                  </a:lnTo>
                  <a:cubicBezTo>
                    <a:pt x="0" y="14678"/>
                    <a:pt x="684" y="15365"/>
                    <a:pt x="1490" y="15365"/>
                  </a:cubicBezTo>
                  <a:lnTo>
                    <a:pt x="16855" y="15365"/>
                  </a:lnTo>
                  <a:cubicBezTo>
                    <a:pt x="17700" y="15365"/>
                    <a:pt x="18387" y="14678"/>
                    <a:pt x="18387" y="13872"/>
                  </a:cubicBezTo>
                  <a:lnTo>
                    <a:pt x="18387" y="1494"/>
                  </a:lnTo>
                  <a:cubicBezTo>
                    <a:pt x="18387" y="688"/>
                    <a:pt x="17700" y="1"/>
                    <a:pt x="16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6236738" y="4208825"/>
              <a:ext cx="17225" cy="14125"/>
            </a:xfrm>
            <a:custGeom>
              <a:rect b="b" l="l" r="r" t="t"/>
              <a:pathLst>
                <a:path extrusionOk="0" h="565" w="689">
                  <a:moveTo>
                    <a:pt x="285" y="0"/>
                  </a:moveTo>
                  <a:cubicBezTo>
                    <a:pt x="124" y="0"/>
                    <a:pt x="1" y="123"/>
                    <a:pt x="1" y="284"/>
                  </a:cubicBezTo>
                  <a:cubicBezTo>
                    <a:pt x="1" y="445"/>
                    <a:pt x="124" y="565"/>
                    <a:pt x="285" y="565"/>
                  </a:cubicBezTo>
                  <a:lnTo>
                    <a:pt x="404" y="565"/>
                  </a:lnTo>
                  <a:cubicBezTo>
                    <a:pt x="565" y="565"/>
                    <a:pt x="688" y="445"/>
                    <a:pt x="688" y="284"/>
                  </a:cubicBezTo>
                  <a:cubicBezTo>
                    <a:pt x="688" y="123"/>
                    <a:pt x="565" y="0"/>
                    <a:pt x="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6273038" y="4208825"/>
              <a:ext cx="17200" cy="14125"/>
            </a:xfrm>
            <a:custGeom>
              <a:rect b="b" l="l" r="r" t="t"/>
              <a:pathLst>
                <a:path extrusionOk="0" h="565" w="688">
                  <a:moveTo>
                    <a:pt x="284" y="0"/>
                  </a:moveTo>
                  <a:cubicBezTo>
                    <a:pt x="123" y="0"/>
                    <a:pt x="1" y="123"/>
                    <a:pt x="1" y="284"/>
                  </a:cubicBezTo>
                  <a:cubicBezTo>
                    <a:pt x="1" y="445"/>
                    <a:pt x="123" y="565"/>
                    <a:pt x="284" y="565"/>
                  </a:cubicBezTo>
                  <a:lnTo>
                    <a:pt x="404" y="565"/>
                  </a:lnTo>
                  <a:cubicBezTo>
                    <a:pt x="565" y="565"/>
                    <a:pt x="688" y="445"/>
                    <a:pt x="688" y="284"/>
                  </a:cubicBezTo>
                  <a:cubicBezTo>
                    <a:pt x="688" y="123"/>
                    <a:pt x="565" y="0"/>
                    <a:pt x="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6309338" y="4208825"/>
              <a:ext cx="16150" cy="14125"/>
            </a:xfrm>
            <a:custGeom>
              <a:rect b="b" l="l" r="r" t="t"/>
              <a:pathLst>
                <a:path extrusionOk="0" h="565" w="646">
                  <a:moveTo>
                    <a:pt x="242" y="0"/>
                  </a:moveTo>
                  <a:cubicBezTo>
                    <a:pt x="123" y="0"/>
                    <a:pt x="0" y="123"/>
                    <a:pt x="0" y="284"/>
                  </a:cubicBezTo>
                  <a:cubicBezTo>
                    <a:pt x="0" y="445"/>
                    <a:pt x="123" y="565"/>
                    <a:pt x="242" y="565"/>
                  </a:cubicBezTo>
                  <a:lnTo>
                    <a:pt x="403" y="565"/>
                  </a:lnTo>
                  <a:cubicBezTo>
                    <a:pt x="526" y="565"/>
                    <a:pt x="645" y="445"/>
                    <a:pt x="645" y="284"/>
                  </a:cubicBezTo>
                  <a:cubicBezTo>
                    <a:pt x="645" y="123"/>
                    <a:pt x="526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6236738" y="4268325"/>
              <a:ext cx="381075" cy="270200"/>
            </a:xfrm>
            <a:custGeom>
              <a:rect b="b" l="l" r="r" t="t"/>
              <a:pathLst>
                <a:path extrusionOk="0" h="10808" w="15243">
                  <a:moveTo>
                    <a:pt x="4436" y="7701"/>
                  </a:moveTo>
                  <a:lnTo>
                    <a:pt x="4436" y="8710"/>
                  </a:lnTo>
                  <a:lnTo>
                    <a:pt x="3065" y="8710"/>
                  </a:lnTo>
                  <a:lnTo>
                    <a:pt x="3065" y="7701"/>
                  </a:lnTo>
                  <a:close/>
                  <a:moveTo>
                    <a:pt x="6372" y="7055"/>
                  </a:moveTo>
                  <a:lnTo>
                    <a:pt x="6372" y="8710"/>
                  </a:lnTo>
                  <a:lnTo>
                    <a:pt x="5001" y="8710"/>
                  </a:lnTo>
                  <a:lnTo>
                    <a:pt x="5001" y="7539"/>
                  </a:lnTo>
                  <a:lnTo>
                    <a:pt x="5001" y="7055"/>
                  </a:lnTo>
                  <a:close/>
                  <a:moveTo>
                    <a:pt x="8269" y="6007"/>
                  </a:moveTo>
                  <a:lnTo>
                    <a:pt x="8269" y="8710"/>
                  </a:lnTo>
                  <a:lnTo>
                    <a:pt x="6898" y="8710"/>
                  </a:lnTo>
                  <a:lnTo>
                    <a:pt x="6898" y="6894"/>
                  </a:lnTo>
                  <a:lnTo>
                    <a:pt x="6898" y="6007"/>
                  </a:lnTo>
                  <a:close/>
                  <a:moveTo>
                    <a:pt x="10204" y="5001"/>
                  </a:moveTo>
                  <a:lnTo>
                    <a:pt x="10204" y="8710"/>
                  </a:lnTo>
                  <a:lnTo>
                    <a:pt x="8833" y="8710"/>
                  </a:lnTo>
                  <a:lnTo>
                    <a:pt x="8833" y="5846"/>
                  </a:lnTo>
                  <a:lnTo>
                    <a:pt x="8833" y="5001"/>
                  </a:lnTo>
                  <a:close/>
                  <a:moveTo>
                    <a:pt x="365" y="1"/>
                  </a:moveTo>
                  <a:cubicBezTo>
                    <a:pt x="162" y="1"/>
                    <a:pt x="1" y="162"/>
                    <a:pt x="1" y="362"/>
                  </a:cubicBezTo>
                  <a:lnTo>
                    <a:pt x="1" y="10443"/>
                  </a:lnTo>
                  <a:cubicBezTo>
                    <a:pt x="1" y="10646"/>
                    <a:pt x="162" y="10807"/>
                    <a:pt x="365" y="10807"/>
                  </a:cubicBezTo>
                  <a:lnTo>
                    <a:pt x="10849" y="10807"/>
                  </a:lnTo>
                  <a:cubicBezTo>
                    <a:pt x="11010" y="10807"/>
                    <a:pt x="11130" y="10684"/>
                    <a:pt x="11130" y="10523"/>
                  </a:cubicBezTo>
                  <a:cubicBezTo>
                    <a:pt x="11130" y="10404"/>
                    <a:pt x="11010" y="10281"/>
                    <a:pt x="10849" y="10281"/>
                  </a:cubicBezTo>
                  <a:lnTo>
                    <a:pt x="527" y="10281"/>
                  </a:lnTo>
                  <a:lnTo>
                    <a:pt x="527" y="9275"/>
                  </a:lnTo>
                  <a:lnTo>
                    <a:pt x="14678" y="9275"/>
                  </a:lnTo>
                  <a:lnTo>
                    <a:pt x="14678" y="10281"/>
                  </a:lnTo>
                  <a:lnTo>
                    <a:pt x="12017" y="10281"/>
                  </a:lnTo>
                  <a:cubicBezTo>
                    <a:pt x="11856" y="10281"/>
                    <a:pt x="11736" y="10404"/>
                    <a:pt x="11736" y="10523"/>
                  </a:cubicBezTo>
                  <a:cubicBezTo>
                    <a:pt x="11736" y="10684"/>
                    <a:pt x="11856" y="10807"/>
                    <a:pt x="12017" y="10807"/>
                  </a:cubicBezTo>
                  <a:lnTo>
                    <a:pt x="14881" y="10807"/>
                  </a:lnTo>
                  <a:cubicBezTo>
                    <a:pt x="15081" y="10807"/>
                    <a:pt x="15243" y="10646"/>
                    <a:pt x="15243" y="10443"/>
                  </a:cubicBezTo>
                  <a:lnTo>
                    <a:pt x="15243" y="362"/>
                  </a:lnTo>
                  <a:cubicBezTo>
                    <a:pt x="15243" y="162"/>
                    <a:pt x="15081" y="1"/>
                    <a:pt x="14881" y="1"/>
                  </a:cubicBezTo>
                  <a:lnTo>
                    <a:pt x="3872" y="1"/>
                  </a:lnTo>
                  <a:cubicBezTo>
                    <a:pt x="3711" y="1"/>
                    <a:pt x="3591" y="120"/>
                    <a:pt x="3591" y="281"/>
                  </a:cubicBezTo>
                  <a:cubicBezTo>
                    <a:pt x="3591" y="443"/>
                    <a:pt x="3711" y="565"/>
                    <a:pt x="3872" y="565"/>
                  </a:cubicBezTo>
                  <a:lnTo>
                    <a:pt x="14678" y="565"/>
                  </a:lnTo>
                  <a:lnTo>
                    <a:pt x="14678" y="8710"/>
                  </a:lnTo>
                  <a:lnTo>
                    <a:pt x="12662" y="8710"/>
                  </a:lnTo>
                  <a:lnTo>
                    <a:pt x="12662" y="7420"/>
                  </a:lnTo>
                  <a:cubicBezTo>
                    <a:pt x="12662" y="7297"/>
                    <a:pt x="12543" y="7178"/>
                    <a:pt x="12381" y="7178"/>
                  </a:cubicBezTo>
                  <a:cubicBezTo>
                    <a:pt x="12259" y="7178"/>
                    <a:pt x="12139" y="7297"/>
                    <a:pt x="12139" y="7420"/>
                  </a:cubicBezTo>
                  <a:lnTo>
                    <a:pt x="12139" y="8710"/>
                  </a:lnTo>
                  <a:lnTo>
                    <a:pt x="10727" y="8710"/>
                  </a:lnTo>
                  <a:lnTo>
                    <a:pt x="10727" y="4839"/>
                  </a:lnTo>
                  <a:lnTo>
                    <a:pt x="10727" y="3630"/>
                  </a:lnTo>
                  <a:lnTo>
                    <a:pt x="12139" y="3630"/>
                  </a:lnTo>
                  <a:lnTo>
                    <a:pt x="12139" y="6291"/>
                  </a:lnTo>
                  <a:cubicBezTo>
                    <a:pt x="12139" y="6452"/>
                    <a:pt x="12259" y="6572"/>
                    <a:pt x="12381" y="6572"/>
                  </a:cubicBezTo>
                  <a:cubicBezTo>
                    <a:pt x="12543" y="6572"/>
                    <a:pt x="12662" y="6452"/>
                    <a:pt x="12662" y="6291"/>
                  </a:cubicBezTo>
                  <a:lnTo>
                    <a:pt x="12662" y="3468"/>
                  </a:lnTo>
                  <a:cubicBezTo>
                    <a:pt x="12662" y="3265"/>
                    <a:pt x="12501" y="3104"/>
                    <a:pt x="12301" y="3104"/>
                  </a:cubicBezTo>
                  <a:lnTo>
                    <a:pt x="10565" y="3104"/>
                  </a:lnTo>
                  <a:cubicBezTo>
                    <a:pt x="10365" y="3104"/>
                    <a:pt x="10204" y="3265"/>
                    <a:pt x="10204" y="3468"/>
                  </a:cubicBezTo>
                  <a:lnTo>
                    <a:pt x="10204" y="4475"/>
                  </a:lnTo>
                  <a:lnTo>
                    <a:pt x="8672" y="4475"/>
                  </a:lnTo>
                  <a:cubicBezTo>
                    <a:pt x="8469" y="4475"/>
                    <a:pt x="8269" y="4636"/>
                    <a:pt x="8269" y="4839"/>
                  </a:cubicBezTo>
                  <a:lnTo>
                    <a:pt x="8269" y="5485"/>
                  </a:lnTo>
                  <a:lnTo>
                    <a:pt x="6736" y="5485"/>
                  </a:lnTo>
                  <a:cubicBezTo>
                    <a:pt x="6533" y="5485"/>
                    <a:pt x="6372" y="5646"/>
                    <a:pt x="6372" y="5846"/>
                  </a:cubicBezTo>
                  <a:lnTo>
                    <a:pt x="6372" y="6491"/>
                  </a:lnTo>
                  <a:lnTo>
                    <a:pt x="4801" y="6491"/>
                  </a:lnTo>
                  <a:cubicBezTo>
                    <a:pt x="4598" y="6491"/>
                    <a:pt x="4436" y="6694"/>
                    <a:pt x="4436" y="6894"/>
                  </a:cubicBezTo>
                  <a:lnTo>
                    <a:pt x="4436" y="7178"/>
                  </a:lnTo>
                  <a:lnTo>
                    <a:pt x="2904" y="7178"/>
                  </a:lnTo>
                  <a:cubicBezTo>
                    <a:pt x="2704" y="7178"/>
                    <a:pt x="2543" y="7339"/>
                    <a:pt x="2543" y="7539"/>
                  </a:cubicBezTo>
                  <a:lnTo>
                    <a:pt x="2543" y="8710"/>
                  </a:lnTo>
                  <a:lnTo>
                    <a:pt x="527" y="8710"/>
                  </a:lnTo>
                  <a:lnTo>
                    <a:pt x="527" y="565"/>
                  </a:lnTo>
                  <a:lnTo>
                    <a:pt x="2704" y="565"/>
                  </a:lnTo>
                  <a:cubicBezTo>
                    <a:pt x="2865" y="565"/>
                    <a:pt x="2985" y="443"/>
                    <a:pt x="2985" y="281"/>
                  </a:cubicBezTo>
                  <a:cubicBezTo>
                    <a:pt x="2985" y="120"/>
                    <a:pt x="2865" y="1"/>
                    <a:pt x="2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6285138" y="4309425"/>
              <a:ext cx="181475" cy="109100"/>
            </a:xfrm>
            <a:custGeom>
              <a:rect b="b" l="l" r="r" t="t"/>
              <a:pathLst>
                <a:path extrusionOk="0" h="4364" w="7259">
                  <a:moveTo>
                    <a:pt x="5960" y="1"/>
                  </a:moveTo>
                  <a:cubicBezTo>
                    <a:pt x="5848" y="1"/>
                    <a:pt x="5726" y="105"/>
                    <a:pt x="5726" y="212"/>
                  </a:cubicBezTo>
                  <a:cubicBezTo>
                    <a:pt x="5687" y="373"/>
                    <a:pt x="5807" y="492"/>
                    <a:pt x="5929" y="534"/>
                  </a:cubicBezTo>
                  <a:lnTo>
                    <a:pt x="6129" y="573"/>
                  </a:lnTo>
                  <a:lnTo>
                    <a:pt x="204" y="3879"/>
                  </a:lnTo>
                  <a:cubicBezTo>
                    <a:pt x="81" y="3921"/>
                    <a:pt x="0" y="4082"/>
                    <a:pt x="81" y="4244"/>
                  </a:cubicBezTo>
                  <a:cubicBezTo>
                    <a:pt x="123" y="4324"/>
                    <a:pt x="242" y="4363"/>
                    <a:pt x="323" y="4363"/>
                  </a:cubicBezTo>
                  <a:cubicBezTo>
                    <a:pt x="365" y="4363"/>
                    <a:pt x="404" y="4363"/>
                    <a:pt x="446" y="4324"/>
                  </a:cubicBezTo>
                  <a:lnTo>
                    <a:pt x="6494" y="976"/>
                  </a:lnTo>
                  <a:lnTo>
                    <a:pt x="6371" y="1260"/>
                  </a:lnTo>
                  <a:cubicBezTo>
                    <a:pt x="6333" y="1421"/>
                    <a:pt x="6371" y="1583"/>
                    <a:pt x="6533" y="1621"/>
                  </a:cubicBezTo>
                  <a:lnTo>
                    <a:pt x="6613" y="1621"/>
                  </a:lnTo>
                  <a:cubicBezTo>
                    <a:pt x="6736" y="1621"/>
                    <a:pt x="6816" y="1583"/>
                    <a:pt x="6855" y="1460"/>
                  </a:cubicBezTo>
                  <a:lnTo>
                    <a:pt x="7258" y="492"/>
                  </a:lnTo>
                  <a:cubicBezTo>
                    <a:pt x="7258" y="412"/>
                    <a:pt x="7258" y="331"/>
                    <a:pt x="7220" y="250"/>
                  </a:cubicBezTo>
                  <a:cubicBezTo>
                    <a:pt x="7178" y="212"/>
                    <a:pt x="7097" y="131"/>
                    <a:pt x="7016" y="131"/>
                  </a:cubicBezTo>
                  <a:lnTo>
                    <a:pt x="6010" y="8"/>
                  </a:lnTo>
                  <a:cubicBezTo>
                    <a:pt x="5994" y="3"/>
                    <a:pt x="5977" y="1"/>
                    <a:pt x="5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grpSp>
        <p:nvGrpSpPr>
          <p:cNvPr id="120" name="Google Shape;120;p14"/>
          <p:cNvGrpSpPr/>
          <p:nvPr/>
        </p:nvGrpSpPr>
        <p:grpSpPr>
          <a:xfrm>
            <a:off x="1139653" y="1480027"/>
            <a:ext cx="435897" cy="437745"/>
            <a:chOff x="3224713" y="2173600"/>
            <a:chExt cx="454675" cy="456650"/>
          </a:xfrm>
        </p:grpSpPr>
        <p:sp>
          <p:nvSpPr>
            <p:cNvPr id="121" name="Google Shape;121;p14"/>
            <p:cNvSpPr/>
            <p:nvPr/>
          </p:nvSpPr>
          <p:spPr>
            <a:xfrm>
              <a:off x="3224713" y="2173600"/>
              <a:ext cx="454675" cy="456650"/>
            </a:xfrm>
            <a:custGeom>
              <a:rect b="b" l="l" r="r" t="t"/>
              <a:pathLst>
                <a:path extrusionOk="0" h="18266" w="18187">
                  <a:moveTo>
                    <a:pt x="11574" y="927"/>
                  </a:moveTo>
                  <a:lnTo>
                    <a:pt x="14155" y="3507"/>
                  </a:lnTo>
                  <a:lnTo>
                    <a:pt x="11574" y="3507"/>
                  </a:lnTo>
                  <a:lnTo>
                    <a:pt x="11574" y="927"/>
                  </a:lnTo>
                  <a:close/>
                  <a:moveTo>
                    <a:pt x="10768" y="14475"/>
                  </a:moveTo>
                  <a:lnTo>
                    <a:pt x="10768" y="15523"/>
                  </a:lnTo>
                  <a:cubicBezTo>
                    <a:pt x="10768" y="15604"/>
                    <a:pt x="10768" y="15646"/>
                    <a:pt x="10806" y="15726"/>
                  </a:cubicBezTo>
                  <a:lnTo>
                    <a:pt x="11452" y="16452"/>
                  </a:lnTo>
                  <a:lnTo>
                    <a:pt x="6774" y="16452"/>
                  </a:lnTo>
                  <a:lnTo>
                    <a:pt x="7419" y="15726"/>
                  </a:lnTo>
                  <a:cubicBezTo>
                    <a:pt x="7461" y="15646"/>
                    <a:pt x="7461" y="15604"/>
                    <a:pt x="7461" y="15523"/>
                  </a:cubicBezTo>
                  <a:lnTo>
                    <a:pt x="7461" y="14475"/>
                  </a:lnTo>
                  <a:close/>
                  <a:moveTo>
                    <a:pt x="12461" y="16975"/>
                  </a:moveTo>
                  <a:cubicBezTo>
                    <a:pt x="12581" y="16975"/>
                    <a:pt x="12703" y="17055"/>
                    <a:pt x="12703" y="17217"/>
                  </a:cubicBezTo>
                  <a:lnTo>
                    <a:pt x="12703" y="17459"/>
                  </a:lnTo>
                  <a:cubicBezTo>
                    <a:pt x="12703" y="17620"/>
                    <a:pt x="12581" y="17701"/>
                    <a:pt x="12461" y="17701"/>
                  </a:cubicBezTo>
                  <a:lnTo>
                    <a:pt x="5726" y="17701"/>
                  </a:lnTo>
                  <a:cubicBezTo>
                    <a:pt x="5606" y="17701"/>
                    <a:pt x="5484" y="17620"/>
                    <a:pt x="5484" y="17459"/>
                  </a:cubicBezTo>
                  <a:lnTo>
                    <a:pt x="5484" y="17217"/>
                  </a:lnTo>
                  <a:cubicBezTo>
                    <a:pt x="5484" y="17055"/>
                    <a:pt x="5606" y="16975"/>
                    <a:pt x="5726" y="16975"/>
                  </a:cubicBezTo>
                  <a:close/>
                  <a:moveTo>
                    <a:pt x="3548" y="1"/>
                  </a:moveTo>
                  <a:cubicBezTo>
                    <a:pt x="3307" y="1"/>
                    <a:pt x="3107" y="201"/>
                    <a:pt x="3107" y="443"/>
                  </a:cubicBezTo>
                  <a:lnTo>
                    <a:pt x="3107" y="4436"/>
                  </a:lnTo>
                  <a:cubicBezTo>
                    <a:pt x="3107" y="4598"/>
                    <a:pt x="3226" y="4717"/>
                    <a:pt x="3387" y="4717"/>
                  </a:cubicBezTo>
                  <a:cubicBezTo>
                    <a:pt x="3548" y="4717"/>
                    <a:pt x="3671" y="4598"/>
                    <a:pt x="3671" y="4436"/>
                  </a:cubicBezTo>
                  <a:lnTo>
                    <a:pt x="3671" y="524"/>
                  </a:lnTo>
                  <a:lnTo>
                    <a:pt x="11048" y="524"/>
                  </a:lnTo>
                  <a:lnTo>
                    <a:pt x="11048" y="3791"/>
                  </a:lnTo>
                  <a:cubicBezTo>
                    <a:pt x="11048" y="3952"/>
                    <a:pt x="11171" y="4072"/>
                    <a:pt x="11290" y="4072"/>
                  </a:cubicBezTo>
                  <a:lnTo>
                    <a:pt x="14516" y="4072"/>
                  </a:lnTo>
                  <a:lnTo>
                    <a:pt x="14516" y="12217"/>
                  </a:lnTo>
                  <a:lnTo>
                    <a:pt x="6613" y="12217"/>
                  </a:lnTo>
                  <a:cubicBezTo>
                    <a:pt x="6494" y="12217"/>
                    <a:pt x="6371" y="12339"/>
                    <a:pt x="6371" y="12501"/>
                  </a:cubicBezTo>
                  <a:cubicBezTo>
                    <a:pt x="6371" y="12620"/>
                    <a:pt x="6494" y="12743"/>
                    <a:pt x="6613" y="12743"/>
                  </a:cubicBezTo>
                  <a:lnTo>
                    <a:pt x="17622" y="12743"/>
                  </a:lnTo>
                  <a:cubicBezTo>
                    <a:pt x="17500" y="13427"/>
                    <a:pt x="16897" y="13952"/>
                    <a:pt x="16210" y="13952"/>
                  </a:cubicBezTo>
                  <a:lnTo>
                    <a:pt x="1977" y="13952"/>
                  </a:lnTo>
                  <a:cubicBezTo>
                    <a:pt x="1290" y="13952"/>
                    <a:pt x="687" y="13427"/>
                    <a:pt x="565" y="12743"/>
                  </a:cubicBezTo>
                  <a:lnTo>
                    <a:pt x="5484" y="12743"/>
                  </a:lnTo>
                  <a:cubicBezTo>
                    <a:pt x="5645" y="12743"/>
                    <a:pt x="5768" y="12620"/>
                    <a:pt x="5768" y="12501"/>
                  </a:cubicBezTo>
                  <a:cubicBezTo>
                    <a:pt x="5768" y="12339"/>
                    <a:pt x="5645" y="12217"/>
                    <a:pt x="5484" y="12217"/>
                  </a:cubicBezTo>
                  <a:lnTo>
                    <a:pt x="3671" y="12217"/>
                  </a:lnTo>
                  <a:lnTo>
                    <a:pt x="3671" y="5604"/>
                  </a:lnTo>
                  <a:cubicBezTo>
                    <a:pt x="3671" y="5443"/>
                    <a:pt x="3548" y="5323"/>
                    <a:pt x="3387" y="5323"/>
                  </a:cubicBezTo>
                  <a:cubicBezTo>
                    <a:pt x="3226" y="5323"/>
                    <a:pt x="3107" y="5443"/>
                    <a:pt x="3107" y="5604"/>
                  </a:cubicBezTo>
                  <a:lnTo>
                    <a:pt x="3107" y="12217"/>
                  </a:lnTo>
                  <a:lnTo>
                    <a:pt x="526" y="12217"/>
                  </a:lnTo>
                  <a:lnTo>
                    <a:pt x="526" y="3872"/>
                  </a:lnTo>
                  <a:cubicBezTo>
                    <a:pt x="526" y="3065"/>
                    <a:pt x="1171" y="2420"/>
                    <a:pt x="1977" y="2420"/>
                  </a:cubicBezTo>
                  <a:lnTo>
                    <a:pt x="2339" y="2420"/>
                  </a:lnTo>
                  <a:cubicBezTo>
                    <a:pt x="2461" y="2420"/>
                    <a:pt x="2581" y="2298"/>
                    <a:pt x="2581" y="2136"/>
                  </a:cubicBezTo>
                  <a:cubicBezTo>
                    <a:pt x="2581" y="2017"/>
                    <a:pt x="2461" y="1894"/>
                    <a:pt x="2339" y="1894"/>
                  </a:cubicBezTo>
                  <a:lnTo>
                    <a:pt x="1977" y="1894"/>
                  </a:lnTo>
                  <a:cubicBezTo>
                    <a:pt x="887" y="1894"/>
                    <a:pt x="0" y="2782"/>
                    <a:pt x="0" y="3872"/>
                  </a:cubicBezTo>
                  <a:lnTo>
                    <a:pt x="0" y="12501"/>
                  </a:lnTo>
                  <a:cubicBezTo>
                    <a:pt x="0" y="13588"/>
                    <a:pt x="887" y="14475"/>
                    <a:pt x="1977" y="14475"/>
                  </a:cubicBezTo>
                  <a:lnTo>
                    <a:pt x="6935" y="14475"/>
                  </a:lnTo>
                  <a:lnTo>
                    <a:pt x="6935" y="15443"/>
                  </a:lnTo>
                  <a:lnTo>
                    <a:pt x="6090" y="16452"/>
                  </a:lnTo>
                  <a:lnTo>
                    <a:pt x="5726" y="16452"/>
                  </a:lnTo>
                  <a:cubicBezTo>
                    <a:pt x="5284" y="16452"/>
                    <a:pt x="4961" y="16775"/>
                    <a:pt x="4961" y="17217"/>
                  </a:cubicBezTo>
                  <a:lnTo>
                    <a:pt x="4961" y="17459"/>
                  </a:lnTo>
                  <a:cubicBezTo>
                    <a:pt x="4961" y="17904"/>
                    <a:pt x="5284" y="18265"/>
                    <a:pt x="5726" y="18265"/>
                  </a:cubicBezTo>
                  <a:lnTo>
                    <a:pt x="12461" y="18265"/>
                  </a:lnTo>
                  <a:cubicBezTo>
                    <a:pt x="12903" y="18265"/>
                    <a:pt x="13226" y="17904"/>
                    <a:pt x="13226" y="17459"/>
                  </a:cubicBezTo>
                  <a:lnTo>
                    <a:pt x="13226" y="17217"/>
                  </a:lnTo>
                  <a:cubicBezTo>
                    <a:pt x="13226" y="16775"/>
                    <a:pt x="12903" y="16452"/>
                    <a:pt x="12461" y="16452"/>
                  </a:cubicBezTo>
                  <a:lnTo>
                    <a:pt x="12139" y="16452"/>
                  </a:lnTo>
                  <a:lnTo>
                    <a:pt x="11290" y="15443"/>
                  </a:lnTo>
                  <a:lnTo>
                    <a:pt x="11290" y="14475"/>
                  </a:lnTo>
                  <a:lnTo>
                    <a:pt x="16210" y="14475"/>
                  </a:lnTo>
                  <a:cubicBezTo>
                    <a:pt x="17300" y="14475"/>
                    <a:pt x="18187" y="13588"/>
                    <a:pt x="18187" y="12501"/>
                  </a:cubicBezTo>
                  <a:lnTo>
                    <a:pt x="18187" y="3872"/>
                  </a:lnTo>
                  <a:cubicBezTo>
                    <a:pt x="18187" y="2782"/>
                    <a:pt x="17300" y="1894"/>
                    <a:pt x="16210" y="1894"/>
                  </a:cubicBezTo>
                  <a:lnTo>
                    <a:pt x="14677" y="1894"/>
                  </a:lnTo>
                  <a:cubicBezTo>
                    <a:pt x="14516" y="1894"/>
                    <a:pt x="14397" y="2017"/>
                    <a:pt x="14397" y="2136"/>
                  </a:cubicBezTo>
                  <a:cubicBezTo>
                    <a:pt x="14397" y="2298"/>
                    <a:pt x="14516" y="2420"/>
                    <a:pt x="14677" y="2420"/>
                  </a:cubicBezTo>
                  <a:lnTo>
                    <a:pt x="16210" y="2420"/>
                  </a:lnTo>
                  <a:cubicBezTo>
                    <a:pt x="17016" y="2420"/>
                    <a:pt x="17661" y="3065"/>
                    <a:pt x="17661" y="3872"/>
                  </a:cubicBezTo>
                  <a:lnTo>
                    <a:pt x="17661" y="12217"/>
                  </a:lnTo>
                  <a:lnTo>
                    <a:pt x="15081" y="12217"/>
                  </a:lnTo>
                  <a:lnTo>
                    <a:pt x="15081" y="3911"/>
                  </a:lnTo>
                  <a:cubicBezTo>
                    <a:pt x="15081" y="3749"/>
                    <a:pt x="15000" y="3630"/>
                    <a:pt x="14919" y="3507"/>
                  </a:cubicBezTo>
                  <a:lnTo>
                    <a:pt x="11574" y="162"/>
                  </a:lnTo>
                  <a:cubicBezTo>
                    <a:pt x="11452" y="82"/>
                    <a:pt x="11332" y="1"/>
                    <a:pt x="11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3347688" y="2378200"/>
              <a:ext cx="209700" cy="77700"/>
            </a:xfrm>
            <a:custGeom>
              <a:rect b="b" l="l" r="r" t="t"/>
              <a:pathLst>
                <a:path extrusionOk="0" h="3108" w="8388">
                  <a:moveTo>
                    <a:pt x="526" y="1"/>
                  </a:moveTo>
                  <a:cubicBezTo>
                    <a:pt x="204" y="1"/>
                    <a:pt x="0" y="243"/>
                    <a:pt x="0" y="526"/>
                  </a:cubicBezTo>
                  <a:lnTo>
                    <a:pt x="0" y="2581"/>
                  </a:lnTo>
                  <a:cubicBezTo>
                    <a:pt x="0" y="2865"/>
                    <a:pt x="204" y="3107"/>
                    <a:pt x="526" y="3107"/>
                  </a:cubicBezTo>
                  <a:lnTo>
                    <a:pt x="5526" y="3107"/>
                  </a:lnTo>
                  <a:cubicBezTo>
                    <a:pt x="5687" y="3107"/>
                    <a:pt x="5807" y="2984"/>
                    <a:pt x="5807" y="2823"/>
                  </a:cubicBezTo>
                  <a:cubicBezTo>
                    <a:pt x="5807" y="2704"/>
                    <a:pt x="5687" y="2581"/>
                    <a:pt x="5526" y="2581"/>
                  </a:cubicBezTo>
                  <a:lnTo>
                    <a:pt x="526" y="2581"/>
                  </a:lnTo>
                  <a:lnTo>
                    <a:pt x="526" y="526"/>
                  </a:lnTo>
                  <a:lnTo>
                    <a:pt x="7823" y="526"/>
                  </a:lnTo>
                  <a:lnTo>
                    <a:pt x="7823" y="2581"/>
                  </a:lnTo>
                  <a:lnTo>
                    <a:pt x="6655" y="2581"/>
                  </a:lnTo>
                  <a:cubicBezTo>
                    <a:pt x="6533" y="2581"/>
                    <a:pt x="6413" y="2704"/>
                    <a:pt x="6413" y="2823"/>
                  </a:cubicBezTo>
                  <a:cubicBezTo>
                    <a:pt x="6413" y="2984"/>
                    <a:pt x="6533" y="3107"/>
                    <a:pt x="6655" y="3107"/>
                  </a:cubicBezTo>
                  <a:lnTo>
                    <a:pt x="7865" y="3107"/>
                  </a:lnTo>
                  <a:cubicBezTo>
                    <a:pt x="8145" y="3107"/>
                    <a:pt x="8387" y="2865"/>
                    <a:pt x="8387" y="2581"/>
                  </a:cubicBezTo>
                  <a:lnTo>
                    <a:pt x="8387" y="526"/>
                  </a:lnTo>
                  <a:cubicBezTo>
                    <a:pt x="8387" y="243"/>
                    <a:pt x="8145" y="1"/>
                    <a:pt x="78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3347688" y="2339900"/>
              <a:ext cx="209700" cy="14125"/>
            </a:xfrm>
            <a:custGeom>
              <a:rect b="b" l="l" r="r" t="t"/>
              <a:pathLst>
                <a:path extrusionOk="0" h="565" w="8388">
                  <a:moveTo>
                    <a:pt x="242" y="0"/>
                  </a:moveTo>
                  <a:cubicBezTo>
                    <a:pt x="123" y="0"/>
                    <a:pt x="0" y="123"/>
                    <a:pt x="0" y="284"/>
                  </a:cubicBezTo>
                  <a:cubicBezTo>
                    <a:pt x="0" y="446"/>
                    <a:pt x="123" y="565"/>
                    <a:pt x="242" y="565"/>
                  </a:cubicBezTo>
                  <a:lnTo>
                    <a:pt x="8107" y="565"/>
                  </a:lnTo>
                  <a:cubicBezTo>
                    <a:pt x="8268" y="565"/>
                    <a:pt x="8387" y="446"/>
                    <a:pt x="8387" y="284"/>
                  </a:cubicBezTo>
                  <a:cubicBezTo>
                    <a:pt x="8387" y="123"/>
                    <a:pt x="8268" y="0"/>
                    <a:pt x="8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3347688" y="2298600"/>
              <a:ext cx="209700" cy="13100"/>
            </a:xfrm>
            <a:custGeom>
              <a:rect b="b" l="l" r="r" t="t"/>
              <a:pathLst>
                <a:path extrusionOk="0" h="524" w="8388">
                  <a:moveTo>
                    <a:pt x="242" y="1"/>
                  </a:moveTo>
                  <a:cubicBezTo>
                    <a:pt x="123" y="1"/>
                    <a:pt x="0" y="120"/>
                    <a:pt x="0" y="281"/>
                  </a:cubicBezTo>
                  <a:cubicBezTo>
                    <a:pt x="0" y="404"/>
                    <a:pt x="123" y="523"/>
                    <a:pt x="242" y="523"/>
                  </a:cubicBezTo>
                  <a:lnTo>
                    <a:pt x="8107" y="523"/>
                  </a:lnTo>
                  <a:cubicBezTo>
                    <a:pt x="8268" y="523"/>
                    <a:pt x="8387" y="404"/>
                    <a:pt x="8387" y="281"/>
                  </a:cubicBezTo>
                  <a:cubicBezTo>
                    <a:pt x="8387" y="120"/>
                    <a:pt x="8268" y="1"/>
                    <a:pt x="8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3347688" y="2257250"/>
              <a:ext cx="133075" cy="13150"/>
            </a:xfrm>
            <a:custGeom>
              <a:rect b="b" l="l" r="r" t="t"/>
              <a:pathLst>
                <a:path extrusionOk="0" h="526" w="5323">
                  <a:moveTo>
                    <a:pt x="242" y="0"/>
                  </a:moveTo>
                  <a:cubicBezTo>
                    <a:pt x="123" y="0"/>
                    <a:pt x="0" y="123"/>
                    <a:pt x="0" y="284"/>
                  </a:cubicBezTo>
                  <a:cubicBezTo>
                    <a:pt x="0" y="403"/>
                    <a:pt x="123" y="526"/>
                    <a:pt x="242" y="526"/>
                  </a:cubicBezTo>
                  <a:lnTo>
                    <a:pt x="5042" y="526"/>
                  </a:lnTo>
                  <a:cubicBezTo>
                    <a:pt x="5204" y="526"/>
                    <a:pt x="5323" y="403"/>
                    <a:pt x="5323" y="284"/>
                  </a:cubicBezTo>
                  <a:cubicBezTo>
                    <a:pt x="5323" y="123"/>
                    <a:pt x="5204" y="0"/>
                    <a:pt x="5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3347688" y="2215950"/>
              <a:ext cx="133075" cy="13100"/>
            </a:xfrm>
            <a:custGeom>
              <a:rect b="b" l="l" r="r" t="t"/>
              <a:pathLst>
                <a:path extrusionOk="0" h="524" w="5323">
                  <a:moveTo>
                    <a:pt x="242" y="0"/>
                  </a:moveTo>
                  <a:cubicBezTo>
                    <a:pt x="123" y="0"/>
                    <a:pt x="0" y="120"/>
                    <a:pt x="0" y="242"/>
                  </a:cubicBezTo>
                  <a:cubicBezTo>
                    <a:pt x="0" y="404"/>
                    <a:pt x="123" y="523"/>
                    <a:pt x="242" y="523"/>
                  </a:cubicBezTo>
                  <a:lnTo>
                    <a:pt x="5042" y="523"/>
                  </a:lnTo>
                  <a:cubicBezTo>
                    <a:pt x="5204" y="523"/>
                    <a:pt x="5323" y="404"/>
                    <a:pt x="5323" y="242"/>
                  </a:cubicBezTo>
                  <a:cubicBezTo>
                    <a:pt x="5323" y="120"/>
                    <a:pt x="5204" y="0"/>
                    <a:pt x="5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grpSp>
        <p:nvGrpSpPr>
          <p:cNvPr id="127" name="Google Shape;127;p14"/>
          <p:cNvGrpSpPr/>
          <p:nvPr/>
        </p:nvGrpSpPr>
        <p:grpSpPr>
          <a:xfrm>
            <a:off x="1139640" y="4121616"/>
            <a:ext cx="435920" cy="433966"/>
            <a:chOff x="3980738" y="2174575"/>
            <a:chExt cx="456700" cy="454700"/>
          </a:xfrm>
        </p:grpSpPr>
        <p:sp>
          <p:nvSpPr>
            <p:cNvPr id="128" name="Google Shape;128;p14"/>
            <p:cNvSpPr/>
            <p:nvPr/>
          </p:nvSpPr>
          <p:spPr>
            <a:xfrm>
              <a:off x="3980738" y="2218925"/>
              <a:ext cx="456700" cy="410350"/>
            </a:xfrm>
            <a:custGeom>
              <a:rect b="b" l="l" r="r" t="t"/>
              <a:pathLst>
                <a:path extrusionOk="0" h="16414" w="18268">
                  <a:moveTo>
                    <a:pt x="12542" y="15123"/>
                  </a:moveTo>
                  <a:cubicBezTo>
                    <a:pt x="12662" y="15123"/>
                    <a:pt x="12742" y="15242"/>
                    <a:pt x="12742" y="15365"/>
                  </a:cubicBezTo>
                  <a:lnTo>
                    <a:pt x="12742" y="15646"/>
                  </a:lnTo>
                  <a:cubicBezTo>
                    <a:pt x="12742" y="15768"/>
                    <a:pt x="12662" y="15888"/>
                    <a:pt x="12542" y="15888"/>
                  </a:cubicBezTo>
                  <a:lnTo>
                    <a:pt x="5768" y="15888"/>
                  </a:lnTo>
                  <a:cubicBezTo>
                    <a:pt x="5646" y="15888"/>
                    <a:pt x="5526" y="15768"/>
                    <a:pt x="5526" y="15646"/>
                  </a:cubicBezTo>
                  <a:lnTo>
                    <a:pt x="5526" y="15365"/>
                  </a:lnTo>
                  <a:cubicBezTo>
                    <a:pt x="5526" y="15242"/>
                    <a:pt x="5646" y="15123"/>
                    <a:pt x="5768" y="15123"/>
                  </a:cubicBezTo>
                  <a:close/>
                  <a:moveTo>
                    <a:pt x="2017" y="1"/>
                  </a:moveTo>
                  <a:cubicBezTo>
                    <a:pt x="930" y="1"/>
                    <a:pt x="1" y="888"/>
                    <a:pt x="1" y="1978"/>
                  </a:cubicBezTo>
                  <a:lnTo>
                    <a:pt x="1" y="10646"/>
                  </a:lnTo>
                  <a:cubicBezTo>
                    <a:pt x="1" y="11736"/>
                    <a:pt x="930" y="12623"/>
                    <a:pt x="2017" y="12623"/>
                  </a:cubicBezTo>
                  <a:lnTo>
                    <a:pt x="6978" y="12623"/>
                  </a:lnTo>
                  <a:lnTo>
                    <a:pt x="6978" y="13591"/>
                  </a:lnTo>
                  <a:lnTo>
                    <a:pt x="6129" y="14597"/>
                  </a:lnTo>
                  <a:lnTo>
                    <a:pt x="5768" y="14597"/>
                  </a:lnTo>
                  <a:cubicBezTo>
                    <a:pt x="5323" y="14597"/>
                    <a:pt x="5000" y="14920"/>
                    <a:pt x="5000" y="15365"/>
                  </a:cubicBezTo>
                  <a:lnTo>
                    <a:pt x="5000" y="15646"/>
                  </a:lnTo>
                  <a:cubicBezTo>
                    <a:pt x="5000" y="16049"/>
                    <a:pt x="5323" y="16413"/>
                    <a:pt x="5768" y="16413"/>
                  </a:cubicBezTo>
                  <a:lnTo>
                    <a:pt x="12542" y="16413"/>
                  </a:lnTo>
                  <a:cubicBezTo>
                    <a:pt x="12945" y="16413"/>
                    <a:pt x="13307" y="16049"/>
                    <a:pt x="13307" y="15646"/>
                  </a:cubicBezTo>
                  <a:lnTo>
                    <a:pt x="13307" y="15365"/>
                  </a:lnTo>
                  <a:cubicBezTo>
                    <a:pt x="13307" y="14920"/>
                    <a:pt x="12945" y="14597"/>
                    <a:pt x="12542" y="14597"/>
                  </a:cubicBezTo>
                  <a:lnTo>
                    <a:pt x="12220" y="14597"/>
                  </a:lnTo>
                  <a:lnTo>
                    <a:pt x="11333" y="13591"/>
                  </a:lnTo>
                  <a:lnTo>
                    <a:pt x="11333" y="12623"/>
                  </a:lnTo>
                  <a:lnTo>
                    <a:pt x="16252" y="12623"/>
                  </a:lnTo>
                  <a:cubicBezTo>
                    <a:pt x="17381" y="12623"/>
                    <a:pt x="18268" y="11736"/>
                    <a:pt x="18268" y="10646"/>
                  </a:cubicBezTo>
                  <a:lnTo>
                    <a:pt x="18268" y="1978"/>
                  </a:lnTo>
                  <a:cubicBezTo>
                    <a:pt x="18268" y="888"/>
                    <a:pt x="17381" y="1"/>
                    <a:pt x="16252" y="1"/>
                  </a:cubicBezTo>
                  <a:lnTo>
                    <a:pt x="14516" y="1"/>
                  </a:lnTo>
                  <a:cubicBezTo>
                    <a:pt x="14397" y="1"/>
                    <a:pt x="14274" y="123"/>
                    <a:pt x="14274" y="243"/>
                  </a:cubicBezTo>
                  <a:cubicBezTo>
                    <a:pt x="14274" y="404"/>
                    <a:pt x="14397" y="527"/>
                    <a:pt x="14516" y="527"/>
                  </a:cubicBezTo>
                  <a:lnTo>
                    <a:pt x="16252" y="527"/>
                  </a:lnTo>
                  <a:cubicBezTo>
                    <a:pt x="17058" y="527"/>
                    <a:pt x="17742" y="1172"/>
                    <a:pt x="17742" y="1978"/>
                  </a:cubicBezTo>
                  <a:lnTo>
                    <a:pt x="17742" y="10365"/>
                  </a:lnTo>
                  <a:lnTo>
                    <a:pt x="5162" y="10365"/>
                  </a:lnTo>
                  <a:cubicBezTo>
                    <a:pt x="5000" y="10365"/>
                    <a:pt x="4881" y="10484"/>
                    <a:pt x="4881" y="10646"/>
                  </a:cubicBezTo>
                  <a:cubicBezTo>
                    <a:pt x="4881" y="10768"/>
                    <a:pt x="5000" y="10888"/>
                    <a:pt x="5162" y="10888"/>
                  </a:cubicBezTo>
                  <a:lnTo>
                    <a:pt x="17703" y="10888"/>
                  </a:lnTo>
                  <a:cubicBezTo>
                    <a:pt x="17581" y="11575"/>
                    <a:pt x="16978" y="12097"/>
                    <a:pt x="16252" y="12097"/>
                  </a:cubicBezTo>
                  <a:lnTo>
                    <a:pt x="10162" y="12097"/>
                  </a:lnTo>
                  <a:cubicBezTo>
                    <a:pt x="10000" y="12097"/>
                    <a:pt x="9881" y="12220"/>
                    <a:pt x="9881" y="12381"/>
                  </a:cubicBezTo>
                  <a:cubicBezTo>
                    <a:pt x="9881" y="12501"/>
                    <a:pt x="10000" y="12623"/>
                    <a:pt x="10162" y="12623"/>
                  </a:cubicBezTo>
                  <a:lnTo>
                    <a:pt x="10807" y="12623"/>
                  </a:lnTo>
                  <a:lnTo>
                    <a:pt x="10807" y="13672"/>
                  </a:lnTo>
                  <a:cubicBezTo>
                    <a:pt x="10807" y="13752"/>
                    <a:pt x="10807" y="13791"/>
                    <a:pt x="10849" y="13872"/>
                  </a:cubicBezTo>
                  <a:lnTo>
                    <a:pt x="11494" y="14597"/>
                  </a:lnTo>
                  <a:lnTo>
                    <a:pt x="6817" y="14597"/>
                  </a:lnTo>
                  <a:lnTo>
                    <a:pt x="7462" y="13872"/>
                  </a:lnTo>
                  <a:cubicBezTo>
                    <a:pt x="7500" y="13791"/>
                    <a:pt x="7500" y="13752"/>
                    <a:pt x="7500" y="13672"/>
                  </a:cubicBezTo>
                  <a:lnTo>
                    <a:pt x="7500" y="12623"/>
                  </a:lnTo>
                  <a:lnTo>
                    <a:pt x="9033" y="12623"/>
                  </a:lnTo>
                  <a:cubicBezTo>
                    <a:pt x="9155" y="12623"/>
                    <a:pt x="9275" y="12501"/>
                    <a:pt x="9275" y="12381"/>
                  </a:cubicBezTo>
                  <a:cubicBezTo>
                    <a:pt x="9275" y="12220"/>
                    <a:pt x="9155" y="12097"/>
                    <a:pt x="9033" y="12097"/>
                  </a:cubicBezTo>
                  <a:lnTo>
                    <a:pt x="2017" y="12097"/>
                  </a:lnTo>
                  <a:cubicBezTo>
                    <a:pt x="1291" y="12097"/>
                    <a:pt x="726" y="11575"/>
                    <a:pt x="565" y="10888"/>
                  </a:cubicBezTo>
                  <a:lnTo>
                    <a:pt x="3994" y="10888"/>
                  </a:lnTo>
                  <a:cubicBezTo>
                    <a:pt x="4155" y="10888"/>
                    <a:pt x="4275" y="10768"/>
                    <a:pt x="4275" y="10646"/>
                  </a:cubicBezTo>
                  <a:cubicBezTo>
                    <a:pt x="4275" y="10484"/>
                    <a:pt x="4155" y="10365"/>
                    <a:pt x="3994" y="10365"/>
                  </a:cubicBezTo>
                  <a:lnTo>
                    <a:pt x="565" y="10365"/>
                  </a:lnTo>
                  <a:lnTo>
                    <a:pt x="565" y="1978"/>
                  </a:lnTo>
                  <a:cubicBezTo>
                    <a:pt x="565" y="1172"/>
                    <a:pt x="1210" y="527"/>
                    <a:pt x="2017" y="527"/>
                  </a:cubicBezTo>
                  <a:lnTo>
                    <a:pt x="3791" y="527"/>
                  </a:lnTo>
                  <a:cubicBezTo>
                    <a:pt x="3952" y="527"/>
                    <a:pt x="4033" y="404"/>
                    <a:pt x="4033" y="243"/>
                  </a:cubicBezTo>
                  <a:cubicBezTo>
                    <a:pt x="4033" y="123"/>
                    <a:pt x="3952" y="1"/>
                    <a:pt x="3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4067438" y="2174575"/>
              <a:ext cx="285325" cy="285350"/>
            </a:xfrm>
            <a:custGeom>
              <a:rect b="b" l="l" r="r" t="t"/>
              <a:pathLst>
                <a:path extrusionOk="0" h="11414" w="11413">
                  <a:moveTo>
                    <a:pt x="5687" y="1"/>
                  </a:moveTo>
                  <a:cubicBezTo>
                    <a:pt x="2542" y="1"/>
                    <a:pt x="0" y="2543"/>
                    <a:pt x="0" y="5688"/>
                  </a:cubicBezTo>
                  <a:cubicBezTo>
                    <a:pt x="0" y="8833"/>
                    <a:pt x="2542" y="11413"/>
                    <a:pt x="5687" y="11413"/>
                  </a:cubicBezTo>
                  <a:cubicBezTo>
                    <a:pt x="6936" y="11413"/>
                    <a:pt x="8107" y="11010"/>
                    <a:pt x="9074" y="10284"/>
                  </a:cubicBezTo>
                  <a:cubicBezTo>
                    <a:pt x="9194" y="10204"/>
                    <a:pt x="9236" y="10042"/>
                    <a:pt x="9155" y="9920"/>
                  </a:cubicBezTo>
                  <a:cubicBezTo>
                    <a:pt x="9103" y="9842"/>
                    <a:pt x="8999" y="9798"/>
                    <a:pt x="8910" y="9798"/>
                  </a:cubicBezTo>
                  <a:cubicBezTo>
                    <a:pt x="8862" y="9798"/>
                    <a:pt x="8819" y="9811"/>
                    <a:pt x="8790" y="9839"/>
                  </a:cubicBezTo>
                  <a:cubicBezTo>
                    <a:pt x="7865" y="10526"/>
                    <a:pt x="6816" y="10888"/>
                    <a:pt x="5687" y="10888"/>
                  </a:cubicBezTo>
                  <a:cubicBezTo>
                    <a:pt x="2823" y="10888"/>
                    <a:pt x="526" y="8549"/>
                    <a:pt x="526" y="5688"/>
                  </a:cubicBezTo>
                  <a:cubicBezTo>
                    <a:pt x="526" y="2865"/>
                    <a:pt x="2823" y="526"/>
                    <a:pt x="5687" y="526"/>
                  </a:cubicBezTo>
                  <a:cubicBezTo>
                    <a:pt x="8548" y="526"/>
                    <a:pt x="10848" y="2865"/>
                    <a:pt x="10848" y="5688"/>
                  </a:cubicBezTo>
                  <a:lnTo>
                    <a:pt x="10848" y="5807"/>
                  </a:lnTo>
                  <a:cubicBezTo>
                    <a:pt x="10848" y="5968"/>
                    <a:pt x="10968" y="6091"/>
                    <a:pt x="11129" y="6091"/>
                  </a:cubicBezTo>
                  <a:cubicBezTo>
                    <a:pt x="11252" y="6091"/>
                    <a:pt x="11371" y="5968"/>
                    <a:pt x="11413" y="5849"/>
                  </a:cubicBezTo>
                  <a:lnTo>
                    <a:pt x="11413" y="5688"/>
                  </a:lnTo>
                  <a:cubicBezTo>
                    <a:pt x="11413" y="2543"/>
                    <a:pt x="8832" y="1"/>
                    <a:pt x="5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4099688" y="2207875"/>
              <a:ext cx="219775" cy="158250"/>
            </a:xfrm>
            <a:custGeom>
              <a:rect b="b" l="l" r="r" t="t"/>
              <a:pathLst>
                <a:path extrusionOk="0" h="6330" w="8791">
                  <a:moveTo>
                    <a:pt x="4397" y="1"/>
                  </a:moveTo>
                  <a:cubicBezTo>
                    <a:pt x="1978" y="1"/>
                    <a:pt x="1" y="1936"/>
                    <a:pt x="1" y="4356"/>
                  </a:cubicBezTo>
                  <a:cubicBezTo>
                    <a:pt x="1" y="5001"/>
                    <a:pt x="123" y="5604"/>
                    <a:pt x="365" y="6169"/>
                  </a:cubicBezTo>
                  <a:cubicBezTo>
                    <a:pt x="404" y="6249"/>
                    <a:pt x="526" y="6330"/>
                    <a:pt x="607" y="6330"/>
                  </a:cubicBezTo>
                  <a:cubicBezTo>
                    <a:pt x="646" y="6330"/>
                    <a:pt x="688" y="6330"/>
                    <a:pt x="726" y="6291"/>
                  </a:cubicBezTo>
                  <a:cubicBezTo>
                    <a:pt x="849" y="6249"/>
                    <a:pt x="930" y="6088"/>
                    <a:pt x="849" y="5927"/>
                  </a:cubicBezTo>
                  <a:cubicBezTo>
                    <a:pt x="646" y="5443"/>
                    <a:pt x="526" y="4920"/>
                    <a:pt x="526" y="4356"/>
                  </a:cubicBezTo>
                  <a:cubicBezTo>
                    <a:pt x="526" y="2259"/>
                    <a:pt x="2259" y="523"/>
                    <a:pt x="4397" y="523"/>
                  </a:cubicBezTo>
                  <a:cubicBezTo>
                    <a:pt x="6494" y="523"/>
                    <a:pt x="8226" y="2259"/>
                    <a:pt x="8226" y="4356"/>
                  </a:cubicBezTo>
                  <a:lnTo>
                    <a:pt x="8226" y="4678"/>
                  </a:lnTo>
                  <a:cubicBezTo>
                    <a:pt x="8226" y="4840"/>
                    <a:pt x="8307" y="4959"/>
                    <a:pt x="8468" y="4959"/>
                  </a:cubicBezTo>
                  <a:cubicBezTo>
                    <a:pt x="8629" y="4959"/>
                    <a:pt x="8752" y="4878"/>
                    <a:pt x="8752" y="4717"/>
                  </a:cubicBezTo>
                  <a:cubicBezTo>
                    <a:pt x="8752" y="4598"/>
                    <a:pt x="8791" y="4475"/>
                    <a:pt x="8791" y="4356"/>
                  </a:cubicBezTo>
                  <a:cubicBezTo>
                    <a:pt x="8791" y="1936"/>
                    <a:pt x="6817" y="1"/>
                    <a:pt x="4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4122913" y="2376800"/>
              <a:ext cx="159300" cy="49825"/>
            </a:xfrm>
            <a:custGeom>
              <a:rect b="b" l="l" r="r" t="t"/>
              <a:pathLst>
                <a:path extrusionOk="0" h="1993" w="6372">
                  <a:moveTo>
                    <a:pt x="301" y="1"/>
                  </a:moveTo>
                  <a:cubicBezTo>
                    <a:pt x="237" y="1"/>
                    <a:pt x="175" y="21"/>
                    <a:pt x="120" y="57"/>
                  </a:cubicBezTo>
                  <a:cubicBezTo>
                    <a:pt x="1" y="179"/>
                    <a:pt x="1" y="341"/>
                    <a:pt x="81" y="460"/>
                  </a:cubicBezTo>
                  <a:cubicBezTo>
                    <a:pt x="926" y="1428"/>
                    <a:pt x="2136" y="1992"/>
                    <a:pt x="3468" y="1992"/>
                  </a:cubicBezTo>
                  <a:cubicBezTo>
                    <a:pt x="4475" y="1992"/>
                    <a:pt x="5484" y="1631"/>
                    <a:pt x="6249" y="986"/>
                  </a:cubicBezTo>
                  <a:cubicBezTo>
                    <a:pt x="6371" y="905"/>
                    <a:pt x="6371" y="744"/>
                    <a:pt x="6291" y="621"/>
                  </a:cubicBezTo>
                  <a:cubicBezTo>
                    <a:pt x="6246" y="556"/>
                    <a:pt x="6178" y="526"/>
                    <a:pt x="6105" y="526"/>
                  </a:cubicBezTo>
                  <a:cubicBezTo>
                    <a:pt x="6045" y="526"/>
                    <a:pt x="5982" y="546"/>
                    <a:pt x="5926" y="582"/>
                  </a:cubicBezTo>
                  <a:cubicBezTo>
                    <a:pt x="5242" y="1147"/>
                    <a:pt x="4355" y="1470"/>
                    <a:pt x="3468" y="1470"/>
                  </a:cubicBezTo>
                  <a:cubicBezTo>
                    <a:pt x="2297" y="1470"/>
                    <a:pt x="1249" y="986"/>
                    <a:pt x="523" y="99"/>
                  </a:cubicBezTo>
                  <a:cubicBezTo>
                    <a:pt x="457" y="31"/>
                    <a:pt x="379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4132988" y="2240150"/>
              <a:ext cx="153250" cy="153250"/>
            </a:xfrm>
            <a:custGeom>
              <a:rect b="b" l="l" r="r" t="t"/>
              <a:pathLst>
                <a:path extrusionOk="0" h="6130" w="6130">
                  <a:moveTo>
                    <a:pt x="3065" y="0"/>
                  </a:moveTo>
                  <a:cubicBezTo>
                    <a:pt x="1372" y="0"/>
                    <a:pt x="1" y="1410"/>
                    <a:pt x="1" y="3065"/>
                  </a:cubicBezTo>
                  <a:cubicBezTo>
                    <a:pt x="1" y="4758"/>
                    <a:pt x="1372" y="6129"/>
                    <a:pt x="3065" y="6129"/>
                  </a:cubicBezTo>
                  <a:cubicBezTo>
                    <a:pt x="3549" y="6129"/>
                    <a:pt x="4072" y="6007"/>
                    <a:pt x="4475" y="5807"/>
                  </a:cubicBezTo>
                  <a:cubicBezTo>
                    <a:pt x="4636" y="5726"/>
                    <a:pt x="4678" y="5565"/>
                    <a:pt x="4597" y="5442"/>
                  </a:cubicBezTo>
                  <a:cubicBezTo>
                    <a:pt x="4539" y="5356"/>
                    <a:pt x="4439" y="5290"/>
                    <a:pt x="4342" y="5290"/>
                  </a:cubicBezTo>
                  <a:cubicBezTo>
                    <a:pt x="4305" y="5290"/>
                    <a:pt x="4267" y="5300"/>
                    <a:pt x="4233" y="5323"/>
                  </a:cubicBezTo>
                  <a:cubicBezTo>
                    <a:pt x="3872" y="5523"/>
                    <a:pt x="3468" y="5603"/>
                    <a:pt x="3065" y="5603"/>
                  </a:cubicBezTo>
                  <a:cubicBezTo>
                    <a:pt x="1694" y="5603"/>
                    <a:pt x="523" y="4474"/>
                    <a:pt x="523" y="3065"/>
                  </a:cubicBezTo>
                  <a:cubicBezTo>
                    <a:pt x="523" y="1694"/>
                    <a:pt x="1694" y="565"/>
                    <a:pt x="3065" y="565"/>
                  </a:cubicBezTo>
                  <a:cubicBezTo>
                    <a:pt x="4314" y="565"/>
                    <a:pt x="5404" y="1490"/>
                    <a:pt x="5565" y="2742"/>
                  </a:cubicBezTo>
                  <a:cubicBezTo>
                    <a:pt x="5604" y="2903"/>
                    <a:pt x="5726" y="2984"/>
                    <a:pt x="5888" y="2984"/>
                  </a:cubicBezTo>
                  <a:cubicBezTo>
                    <a:pt x="6007" y="2942"/>
                    <a:pt x="6130" y="2823"/>
                    <a:pt x="6088" y="2661"/>
                  </a:cubicBezTo>
                  <a:cubicBezTo>
                    <a:pt x="5888" y="1168"/>
                    <a:pt x="4597" y="0"/>
                    <a:pt x="3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4164213" y="2271350"/>
              <a:ext cx="250000" cy="185500"/>
            </a:xfrm>
            <a:custGeom>
              <a:rect b="b" l="l" r="r" t="t"/>
              <a:pathLst>
                <a:path extrusionOk="0" h="7420" w="10000">
                  <a:moveTo>
                    <a:pt x="1816" y="565"/>
                  </a:moveTo>
                  <a:cubicBezTo>
                    <a:pt x="2461" y="565"/>
                    <a:pt x="2984" y="1010"/>
                    <a:pt x="3065" y="1575"/>
                  </a:cubicBezTo>
                  <a:lnTo>
                    <a:pt x="2178" y="1130"/>
                  </a:lnTo>
                  <a:cubicBezTo>
                    <a:pt x="2075" y="1054"/>
                    <a:pt x="1939" y="1026"/>
                    <a:pt x="1803" y="1026"/>
                  </a:cubicBezTo>
                  <a:cubicBezTo>
                    <a:pt x="1725" y="1026"/>
                    <a:pt x="1647" y="1035"/>
                    <a:pt x="1574" y="1049"/>
                  </a:cubicBezTo>
                  <a:cubicBezTo>
                    <a:pt x="1371" y="1130"/>
                    <a:pt x="1210" y="1291"/>
                    <a:pt x="1090" y="1452"/>
                  </a:cubicBezTo>
                  <a:cubicBezTo>
                    <a:pt x="887" y="1855"/>
                    <a:pt x="1048" y="2339"/>
                    <a:pt x="1452" y="2542"/>
                  </a:cubicBezTo>
                  <a:lnTo>
                    <a:pt x="2339" y="3026"/>
                  </a:lnTo>
                  <a:cubicBezTo>
                    <a:pt x="2178" y="3065"/>
                    <a:pt x="2016" y="3107"/>
                    <a:pt x="1816" y="3107"/>
                  </a:cubicBezTo>
                  <a:cubicBezTo>
                    <a:pt x="1129" y="3107"/>
                    <a:pt x="526" y="2542"/>
                    <a:pt x="526" y="1817"/>
                  </a:cubicBezTo>
                  <a:cubicBezTo>
                    <a:pt x="526" y="1130"/>
                    <a:pt x="1129" y="565"/>
                    <a:pt x="1816" y="565"/>
                  </a:cubicBezTo>
                  <a:close/>
                  <a:moveTo>
                    <a:pt x="7903" y="3146"/>
                  </a:moveTo>
                  <a:lnTo>
                    <a:pt x="9397" y="3913"/>
                  </a:lnTo>
                  <a:lnTo>
                    <a:pt x="8832" y="4559"/>
                  </a:lnTo>
                  <a:lnTo>
                    <a:pt x="7139" y="3671"/>
                  </a:lnTo>
                  <a:lnTo>
                    <a:pt x="7903" y="3146"/>
                  </a:lnTo>
                  <a:close/>
                  <a:moveTo>
                    <a:pt x="1816" y="1575"/>
                  </a:moveTo>
                  <a:cubicBezTo>
                    <a:pt x="1855" y="1575"/>
                    <a:pt x="1897" y="1575"/>
                    <a:pt x="1936" y="1613"/>
                  </a:cubicBezTo>
                  <a:lnTo>
                    <a:pt x="8752" y="5123"/>
                  </a:lnTo>
                  <a:cubicBezTo>
                    <a:pt x="8871" y="5204"/>
                    <a:pt x="8913" y="5365"/>
                    <a:pt x="8871" y="5484"/>
                  </a:cubicBezTo>
                  <a:cubicBezTo>
                    <a:pt x="8832" y="5526"/>
                    <a:pt x="8790" y="5607"/>
                    <a:pt x="8710" y="5607"/>
                  </a:cubicBezTo>
                  <a:cubicBezTo>
                    <a:pt x="8669" y="5626"/>
                    <a:pt x="8629" y="5636"/>
                    <a:pt x="8594" y="5636"/>
                  </a:cubicBezTo>
                  <a:cubicBezTo>
                    <a:pt x="8559" y="5636"/>
                    <a:pt x="8529" y="5626"/>
                    <a:pt x="8510" y="5607"/>
                  </a:cubicBezTo>
                  <a:lnTo>
                    <a:pt x="1694" y="2059"/>
                  </a:lnTo>
                  <a:cubicBezTo>
                    <a:pt x="1574" y="2017"/>
                    <a:pt x="1532" y="1855"/>
                    <a:pt x="1574" y="1694"/>
                  </a:cubicBezTo>
                  <a:cubicBezTo>
                    <a:pt x="1613" y="1613"/>
                    <a:pt x="1736" y="1575"/>
                    <a:pt x="1816" y="1575"/>
                  </a:cubicBezTo>
                  <a:close/>
                  <a:moveTo>
                    <a:pt x="6413" y="5123"/>
                  </a:moveTo>
                  <a:lnTo>
                    <a:pt x="8065" y="5968"/>
                  </a:lnTo>
                  <a:lnTo>
                    <a:pt x="7903" y="6817"/>
                  </a:lnTo>
                  <a:lnTo>
                    <a:pt x="6413" y="6049"/>
                  </a:lnTo>
                  <a:lnTo>
                    <a:pt x="6413" y="5123"/>
                  </a:lnTo>
                  <a:close/>
                  <a:moveTo>
                    <a:pt x="1816" y="1"/>
                  </a:moveTo>
                  <a:cubicBezTo>
                    <a:pt x="807" y="1"/>
                    <a:pt x="0" y="849"/>
                    <a:pt x="0" y="1817"/>
                  </a:cubicBezTo>
                  <a:cubicBezTo>
                    <a:pt x="0" y="2823"/>
                    <a:pt x="807" y="3671"/>
                    <a:pt x="1816" y="3671"/>
                  </a:cubicBezTo>
                  <a:cubicBezTo>
                    <a:pt x="2219" y="3671"/>
                    <a:pt x="2581" y="3549"/>
                    <a:pt x="2903" y="3307"/>
                  </a:cubicBezTo>
                  <a:lnTo>
                    <a:pt x="5848" y="4839"/>
                  </a:lnTo>
                  <a:lnTo>
                    <a:pt x="5848" y="6129"/>
                  </a:lnTo>
                  <a:cubicBezTo>
                    <a:pt x="5848" y="6291"/>
                    <a:pt x="5968" y="6413"/>
                    <a:pt x="6090" y="6494"/>
                  </a:cubicBezTo>
                  <a:lnTo>
                    <a:pt x="7784" y="7381"/>
                  </a:lnTo>
                  <a:cubicBezTo>
                    <a:pt x="7823" y="7381"/>
                    <a:pt x="7903" y="7420"/>
                    <a:pt x="7984" y="7420"/>
                  </a:cubicBezTo>
                  <a:cubicBezTo>
                    <a:pt x="8026" y="7420"/>
                    <a:pt x="8106" y="7381"/>
                    <a:pt x="8145" y="7381"/>
                  </a:cubicBezTo>
                  <a:cubicBezTo>
                    <a:pt x="8268" y="7300"/>
                    <a:pt x="8348" y="7220"/>
                    <a:pt x="8387" y="7058"/>
                  </a:cubicBezTo>
                  <a:lnTo>
                    <a:pt x="8590" y="6171"/>
                  </a:lnTo>
                  <a:lnTo>
                    <a:pt x="8629" y="6171"/>
                  </a:lnTo>
                  <a:cubicBezTo>
                    <a:pt x="8710" y="6171"/>
                    <a:pt x="8790" y="6129"/>
                    <a:pt x="8871" y="6129"/>
                  </a:cubicBezTo>
                  <a:cubicBezTo>
                    <a:pt x="9074" y="6049"/>
                    <a:pt x="9235" y="5929"/>
                    <a:pt x="9355" y="5726"/>
                  </a:cubicBezTo>
                  <a:cubicBezTo>
                    <a:pt x="9435" y="5526"/>
                    <a:pt x="9435" y="5323"/>
                    <a:pt x="9397" y="5123"/>
                  </a:cubicBezTo>
                  <a:cubicBezTo>
                    <a:pt x="9355" y="5000"/>
                    <a:pt x="9316" y="4920"/>
                    <a:pt x="9235" y="4839"/>
                  </a:cubicBezTo>
                  <a:lnTo>
                    <a:pt x="9881" y="4155"/>
                  </a:lnTo>
                  <a:cubicBezTo>
                    <a:pt x="9961" y="4075"/>
                    <a:pt x="10000" y="3952"/>
                    <a:pt x="10000" y="3791"/>
                  </a:cubicBezTo>
                  <a:cubicBezTo>
                    <a:pt x="9961" y="3671"/>
                    <a:pt x="9881" y="3549"/>
                    <a:pt x="9758" y="3510"/>
                  </a:cubicBezTo>
                  <a:lnTo>
                    <a:pt x="8106" y="2623"/>
                  </a:lnTo>
                  <a:cubicBezTo>
                    <a:pt x="8044" y="2592"/>
                    <a:pt x="7982" y="2579"/>
                    <a:pt x="7922" y="2579"/>
                  </a:cubicBezTo>
                  <a:cubicBezTo>
                    <a:pt x="7826" y="2579"/>
                    <a:pt x="7737" y="2612"/>
                    <a:pt x="7661" y="2662"/>
                  </a:cubicBezTo>
                  <a:lnTo>
                    <a:pt x="6613" y="3388"/>
                  </a:lnTo>
                  <a:lnTo>
                    <a:pt x="3629" y="1855"/>
                  </a:lnTo>
                  <a:lnTo>
                    <a:pt x="3629" y="1817"/>
                  </a:lnTo>
                  <a:cubicBezTo>
                    <a:pt x="3629" y="849"/>
                    <a:pt x="2823" y="1"/>
                    <a:pt x="1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134" name="Google Shape;134;p14"/>
          <p:cNvSpPr txBox="1"/>
          <p:nvPr>
            <p:ph idx="12" type="sldNum"/>
          </p:nvPr>
        </p:nvSpPr>
        <p:spPr>
          <a:xfrm>
            <a:off x="8424009" y="46057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5" name="Google Shape;135;p14"/>
          <p:cNvCxnSpPr/>
          <p:nvPr/>
        </p:nvCxnSpPr>
        <p:spPr>
          <a:xfrm>
            <a:off x="410350" y="2577900"/>
            <a:ext cx="6375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36" name="Google Shape;136;p14"/>
          <p:cNvCxnSpPr/>
          <p:nvPr/>
        </p:nvCxnSpPr>
        <p:spPr>
          <a:xfrm>
            <a:off x="410350" y="3457800"/>
            <a:ext cx="6375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37" name="Google Shape;137;p14"/>
          <p:cNvCxnSpPr/>
          <p:nvPr/>
        </p:nvCxnSpPr>
        <p:spPr>
          <a:xfrm>
            <a:off x="432425" y="4337700"/>
            <a:ext cx="6375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38" name="Google Shape;138;p14"/>
          <p:cNvSpPr txBox="1"/>
          <p:nvPr/>
        </p:nvSpPr>
        <p:spPr>
          <a:xfrm>
            <a:off x="1667350" y="1516650"/>
            <a:ext cx="722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highlight>
                  <a:srgbClr val="FFFFFF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Immersion :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Créer une expérience de quiz/QCM immersive dans une salle avec un affichage sur grand écran.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oto Serif Ethiopic"/>
              <a:ea typeface="Noto Serif Ethiopic"/>
              <a:cs typeface="Noto Serif Ethiopic"/>
              <a:sym typeface="Noto Serif Ethiop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39" name="Google Shape;139;p14"/>
          <p:cNvSpPr txBox="1"/>
          <p:nvPr/>
        </p:nvSpPr>
        <p:spPr>
          <a:xfrm>
            <a:off x="1667350" y="2443900"/>
            <a:ext cx="67041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highlight>
                  <a:srgbClr val="FFFFFF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Ludique :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Avoir des pupitres équipés de bumpers et de LEDs.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oto Serif Ethiopic"/>
              <a:ea typeface="Noto Serif Ethiopic"/>
              <a:cs typeface="Noto Serif Ethiopic"/>
              <a:sym typeface="Noto Serif Ethiop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40" name="Google Shape;140;p14"/>
          <p:cNvSpPr txBox="1"/>
          <p:nvPr/>
        </p:nvSpPr>
        <p:spPr>
          <a:xfrm>
            <a:off x="1667350" y="3255550"/>
            <a:ext cx="67041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highlight>
                  <a:srgbClr val="FFFFFF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Évaluation :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Gérer la session en cours via une application tablette.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oto Serif Ethiopic"/>
              <a:ea typeface="Noto Serif Ethiopic"/>
              <a:cs typeface="Noto Serif Ethiopic"/>
              <a:sym typeface="Noto Serif Ethiop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41" name="Google Shape;141;p14"/>
          <p:cNvSpPr txBox="1"/>
          <p:nvPr/>
        </p:nvSpPr>
        <p:spPr>
          <a:xfrm>
            <a:off x="1645275" y="4156350"/>
            <a:ext cx="67041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highlight>
                  <a:srgbClr val="FFFFFF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Variété</a:t>
            </a: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 :</a:t>
            </a:r>
            <a:r>
              <a:rPr lang="en">
                <a:solidFill>
                  <a:srgbClr val="111111"/>
                </a:solidFill>
                <a:highlight>
                  <a:srgbClr val="FFFFFF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Proposer des questions sur des sujets spécifiques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oto Serif Ethiopic"/>
              <a:ea typeface="Noto Serif Ethiopic"/>
              <a:cs typeface="Noto Serif Ethiopic"/>
              <a:sym typeface="Noto Serif Ethiop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/>
          <p:nvPr>
            <p:ph type="title"/>
          </p:nvPr>
        </p:nvSpPr>
        <p:spPr>
          <a:xfrm>
            <a:off x="83725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Tablette-Écran</a:t>
            </a:r>
            <a:endParaRPr/>
          </a:p>
        </p:txBody>
      </p:sp>
      <p:sp>
        <p:nvSpPr>
          <p:cNvPr id="433" name="Google Shape;433;p32"/>
          <p:cNvSpPr txBox="1"/>
          <p:nvPr>
            <p:ph idx="12" type="sldNum"/>
          </p:nvPr>
        </p:nvSpPr>
        <p:spPr>
          <a:xfrm>
            <a:off x="8424009" y="46082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4" name="Google Shape;4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551" y="725100"/>
            <a:ext cx="4738899" cy="426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535" y="725100"/>
            <a:ext cx="6108929" cy="426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3"/>
          <p:cNvPicPr preferRelativeResize="0"/>
          <p:nvPr/>
        </p:nvPicPr>
        <p:blipFill rotWithShape="1">
          <a:blip r:embed="rId4">
            <a:alphaModFix/>
          </a:blip>
          <a:srcRect b="1556" l="591" r="857" t="1759"/>
          <a:stretch/>
        </p:blipFill>
        <p:spPr>
          <a:xfrm>
            <a:off x="527550" y="798625"/>
            <a:ext cx="8066926" cy="404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3"/>
          <p:cNvPicPr preferRelativeResize="0"/>
          <p:nvPr/>
        </p:nvPicPr>
        <p:blipFill rotWithShape="1">
          <a:blip r:embed="rId5">
            <a:alphaModFix/>
          </a:blip>
          <a:srcRect b="0" l="1037" r="1047" t="2324"/>
          <a:stretch/>
        </p:blipFill>
        <p:spPr>
          <a:xfrm>
            <a:off x="1517525" y="827950"/>
            <a:ext cx="6108949" cy="43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4034" y="725100"/>
            <a:ext cx="4075931" cy="426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7525" y="692690"/>
            <a:ext cx="6108950" cy="445081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3"/>
          <p:cNvSpPr txBox="1"/>
          <p:nvPr>
            <p:ph type="title"/>
          </p:nvPr>
        </p:nvSpPr>
        <p:spPr>
          <a:xfrm>
            <a:off x="83725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Bluetooth</a:t>
            </a:r>
            <a:endParaRPr/>
          </a:p>
        </p:txBody>
      </p:sp>
      <p:sp>
        <p:nvSpPr>
          <p:cNvPr id="445" name="Google Shape;445;p33"/>
          <p:cNvSpPr txBox="1"/>
          <p:nvPr>
            <p:ph idx="12" type="sldNum"/>
          </p:nvPr>
        </p:nvSpPr>
        <p:spPr>
          <a:xfrm>
            <a:off x="8424009" y="46082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4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Recette </a:t>
            </a:r>
            <a:endParaRPr/>
          </a:p>
        </p:txBody>
      </p:sp>
      <p:sp>
        <p:nvSpPr>
          <p:cNvPr id="451" name="Google Shape;451;p34"/>
          <p:cNvSpPr txBox="1"/>
          <p:nvPr>
            <p:ph idx="12" type="sldNum"/>
          </p:nvPr>
        </p:nvSpPr>
        <p:spPr>
          <a:xfrm>
            <a:off x="8424009" y="46082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52" name="Google Shape;452;p34"/>
          <p:cNvGraphicFramePr/>
          <p:nvPr/>
        </p:nvGraphicFramePr>
        <p:xfrm>
          <a:off x="1375500" y="890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{FE2EB748-E1F1-40BD-9423-2E19F55D2831}</a:tableStyleId>
              </a:tblPr>
              <a:tblGrid>
                <a:gridCol w="3962600"/>
                <a:gridCol w="1165500"/>
                <a:gridCol w="1091475"/>
              </a:tblGrid>
              <a:tr h="655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2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Fonctionnalités</a:t>
                      </a:r>
                      <a:endParaRPr sz="2200">
                        <a:solidFill>
                          <a:schemeClr val="accent2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2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OUI</a:t>
                      </a:r>
                      <a:endParaRPr sz="2200">
                        <a:solidFill>
                          <a:schemeClr val="accent2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accent2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NON</a:t>
                      </a:r>
                      <a:endParaRPr sz="2200">
                        <a:solidFill>
                          <a:schemeClr val="accent2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Afficher les participants</a:t>
                      </a:r>
                      <a:endParaRPr b="1" sz="160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 ✔️</a:t>
                      </a:r>
                      <a:endParaRPr sz="2000">
                        <a:solidFill>
                          <a:srgbClr val="FFFFFF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Afficher les questions</a:t>
                      </a:r>
                      <a:endParaRPr b="1" sz="160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 ✔️</a:t>
                      </a:r>
                      <a:endParaRPr sz="2000">
                        <a:solidFill>
                          <a:srgbClr val="FFFFFF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Afficher les choix</a:t>
                      </a:r>
                      <a:endParaRPr b="1" sz="160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des participants</a:t>
                      </a:r>
                      <a:endParaRPr b="1" sz="160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 </a:t>
                      </a:r>
                      <a:r>
                        <a:rPr lang="en" sz="2000">
                          <a:solidFill>
                            <a:srgbClr val="FFFFFF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✔️</a:t>
                      </a:r>
                      <a:endParaRPr sz="1200">
                        <a:solidFill>
                          <a:srgbClr val="FFFFFF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FFFFFF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Afficher les résultats</a:t>
                      </a:r>
                      <a:endParaRPr b="1" sz="160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 ✔️</a:t>
                      </a:r>
                      <a:endParaRPr sz="2000">
                        <a:solidFill>
                          <a:srgbClr val="FFFFFF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FFFFFF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Conclusion</a:t>
            </a:r>
            <a:endParaRPr sz="5800"/>
          </a:p>
        </p:txBody>
      </p:sp>
      <p:sp>
        <p:nvSpPr>
          <p:cNvPr id="458" name="Google Shape;458;p35"/>
          <p:cNvSpPr txBox="1"/>
          <p:nvPr>
            <p:ph idx="12" type="sldNum"/>
          </p:nvPr>
        </p:nvSpPr>
        <p:spPr>
          <a:xfrm>
            <a:off x="8424009" y="45964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756625" y="166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du projet</a:t>
            </a:r>
            <a:endParaRPr/>
          </a:p>
        </p:txBody>
      </p:sp>
      <p:sp>
        <p:nvSpPr>
          <p:cNvPr id="147" name="Google Shape;147;p15"/>
          <p:cNvSpPr txBox="1"/>
          <p:nvPr>
            <p:ph idx="12" type="sldNum"/>
          </p:nvPr>
        </p:nvSpPr>
        <p:spPr>
          <a:xfrm>
            <a:off x="8424009" y="46023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8" name="Google Shape;148;p15"/>
          <p:cNvGrpSpPr/>
          <p:nvPr/>
        </p:nvGrpSpPr>
        <p:grpSpPr>
          <a:xfrm>
            <a:off x="1166135" y="1429228"/>
            <a:ext cx="548704" cy="495049"/>
            <a:chOff x="2404875" y="3955825"/>
            <a:chExt cx="296950" cy="295375"/>
          </a:xfrm>
        </p:grpSpPr>
        <p:sp>
          <p:nvSpPr>
            <p:cNvPr id="149" name="Google Shape;149;p15"/>
            <p:cNvSpPr/>
            <p:nvPr/>
          </p:nvSpPr>
          <p:spPr>
            <a:xfrm>
              <a:off x="2404875" y="3955825"/>
              <a:ext cx="219775" cy="224500"/>
            </a:xfrm>
            <a:custGeom>
              <a:rect b="b" l="l" r="r" t="t"/>
              <a:pathLst>
                <a:path extrusionOk="0" h="8980" w="8791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2510400" y="4024075"/>
              <a:ext cx="191425" cy="87575"/>
            </a:xfrm>
            <a:custGeom>
              <a:rect b="b" l="l" r="r" t="t"/>
              <a:pathLst>
                <a:path extrusionOk="0" h="3503" w="7657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2424550" y="4188175"/>
              <a:ext cx="189050" cy="63025"/>
            </a:xfrm>
            <a:custGeom>
              <a:rect b="b" l="l" r="r" t="t"/>
              <a:pathLst>
                <a:path extrusionOk="0" h="2521" w="7562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2457625" y="4007025"/>
              <a:ext cx="115025" cy="122100"/>
            </a:xfrm>
            <a:custGeom>
              <a:rect b="b" l="l" r="r" t="t"/>
              <a:pathLst>
                <a:path extrusionOk="0" h="4884" w="4601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15"/>
          <p:cNvGrpSpPr/>
          <p:nvPr/>
        </p:nvGrpSpPr>
        <p:grpSpPr>
          <a:xfrm>
            <a:off x="5368198" y="1429229"/>
            <a:ext cx="548691" cy="572694"/>
            <a:chOff x="946175" y="3619500"/>
            <a:chExt cx="296975" cy="293825"/>
          </a:xfrm>
        </p:grpSpPr>
        <p:sp>
          <p:nvSpPr>
            <p:cNvPr id="154" name="Google Shape;154;p15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15"/>
          <p:cNvGrpSpPr/>
          <p:nvPr/>
        </p:nvGrpSpPr>
        <p:grpSpPr>
          <a:xfrm>
            <a:off x="1136803" y="3275464"/>
            <a:ext cx="548709" cy="495053"/>
            <a:chOff x="2085450" y="842250"/>
            <a:chExt cx="483700" cy="481850"/>
          </a:xfrm>
        </p:grpSpPr>
        <p:sp>
          <p:nvSpPr>
            <p:cNvPr id="161" name="Google Shape;161;p15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4" name="Google Shape;164;p15"/>
          <p:cNvGrpSpPr/>
          <p:nvPr/>
        </p:nvGrpSpPr>
        <p:grpSpPr>
          <a:xfrm>
            <a:off x="5288418" y="3358278"/>
            <a:ext cx="548716" cy="495030"/>
            <a:chOff x="3854700" y="249750"/>
            <a:chExt cx="500425" cy="481125"/>
          </a:xfrm>
        </p:grpSpPr>
        <p:sp>
          <p:nvSpPr>
            <p:cNvPr id="165" name="Google Shape;165;p15"/>
            <p:cNvSpPr/>
            <p:nvPr/>
          </p:nvSpPr>
          <p:spPr>
            <a:xfrm>
              <a:off x="4206725" y="598350"/>
              <a:ext cx="70775" cy="68025"/>
            </a:xfrm>
            <a:custGeom>
              <a:rect b="b" l="l" r="r" t="t"/>
              <a:pathLst>
                <a:path extrusionOk="0" h="2721" w="2831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4226750" y="538600"/>
              <a:ext cx="91250" cy="48150"/>
            </a:xfrm>
            <a:custGeom>
              <a:rect b="b" l="l" r="r" t="t"/>
              <a:pathLst>
                <a:path extrusionOk="0" h="1926" w="365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4146500" y="618325"/>
              <a:ext cx="52050" cy="88650"/>
            </a:xfrm>
            <a:custGeom>
              <a:rect b="b" l="l" r="r" t="t"/>
              <a:pathLst>
                <a:path extrusionOk="0" h="3546" w="2082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3927425" y="319075"/>
              <a:ext cx="70650" cy="67850"/>
            </a:xfrm>
            <a:custGeom>
              <a:rect b="b" l="l" r="r" t="t"/>
              <a:pathLst>
                <a:path extrusionOk="0" h="2714" w="2826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4007000" y="279300"/>
              <a:ext cx="51675" cy="88150"/>
            </a:xfrm>
            <a:custGeom>
              <a:rect b="b" l="l" r="r" t="t"/>
              <a:pathLst>
                <a:path extrusionOk="0" h="3526" w="2067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3887300" y="398850"/>
              <a:ext cx="91800" cy="48250"/>
            </a:xfrm>
            <a:custGeom>
              <a:rect b="b" l="l" r="r" t="t"/>
              <a:pathLst>
                <a:path extrusionOk="0" h="1930" w="3672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385470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399682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3" name="Google Shape;173;p15"/>
          <p:cNvSpPr txBox="1"/>
          <p:nvPr/>
        </p:nvSpPr>
        <p:spPr>
          <a:xfrm>
            <a:off x="1875675" y="1479950"/>
            <a:ext cx="96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2"/>
                </a:solidFill>
                <a:highlight>
                  <a:srgbClr val="FFFFFF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Objectifs</a:t>
            </a:r>
            <a:endParaRPr b="1" sz="1300">
              <a:solidFill>
                <a:schemeClr val="accent2"/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174" name="Google Shape;174;p15"/>
          <p:cNvSpPr txBox="1"/>
          <p:nvPr/>
        </p:nvSpPr>
        <p:spPr>
          <a:xfrm>
            <a:off x="1875675" y="3326200"/>
            <a:ext cx="1531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2"/>
                </a:solidFill>
                <a:highlight>
                  <a:srgbClr val="FFFFFF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Communication</a:t>
            </a:r>
            <a:r>
              <a:rPr b="1" lang="en" sz="1300">
                <a:solidFill>
                  <a:schemeClr val="accent2"/>
                </a:solidFill>
                <a:highlight>
                  <a:srgbClr val="FFFFFF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 </a:t>
            </a:r>
            <a:endParaRPr b="1" sz="1300">
              <a:solidFill>
                <a:schemeClr val="accent2"/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175" name="Google Shape;175;p15"/>
          <p:cNvSpPr txBox="1"/>
          <p:nvPr/>
        </p:nvSpPr>
        <p:spPr>
          <a:xfrm>
            <a:off x="6285050" y="1518775"/>
            <a:ext cx="96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2"/>
                </a:solidFill>
                <a:highlight>
                  <a:srgbClr val="FFFFFF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Tâches</a:t>
            </a:r>
            <a:endParaRPr b="1" sz="1300">
              <a:solidFill>
                <a:schemeClr val="accent2"/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176" name="Google Shape;176;p15"/>
          <p:cNvSpPr txBox="1"/>
          <p:nvPr/>
        </p:nvSpPr>
        <p:spPr>
          <a:xfrm>
            <a:off x="6166325" y="3409000"/>
            <a:ext cx="1936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2"/>
                </a:solidFill>
                <a:highlight>
                  <a:srgbClr val="FFFFFF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Structure Système</a:t>
            </a:r>
            <a:endParaRPr b="1" sz="1300">
              <a:solidFill>
                <a:schemeClr val="accent2"/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177" name="Google Shape;177;p15"/>
          <p:cNvSpPr txBox="1"/>
          <p:nvPr/>
        </p:nvSpPr>
        <p:spPr>
          <a:xfrm>
            <a:off x="1685500" y="1924275"/>
            <a:ext cx="25380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Créer</a:t>
            </a: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 un jeu de QUIZ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Visualiser</a:t>
            </a: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 et </a:t>
            </a: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gérer</a:t>
            </a: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 le QUIZ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78" name="Google Shape;178;p15"/>
          <p:cNvSpPr txBox="1"/>
          <p:nvPr/>
        </p:nvSpPr>
        <p:spPr>
          <a:xfrm>
            <a:off x="5916900" y="1912375"/>
            <a:ext cx="27798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Créer une IHM sur grand écran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Créer une application Android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Créer un(des) pupitre(s) 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79" name="Google Shape;179;p15"/>
          <p:cNvSpPr txBox="1"/>
          <p:nvPr/>
        </p:nvSpPr>
        <p:spPr>
          <a:xfrm>
            <a:off x="1766675" y="3664575"/>
            <a:ext cx="25071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Bluetooth 4.0</a:t>
            </a: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 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80" name="Google Shape;180;p15"/>
          <p:cNvSpPr txBox="1"/>
          <p:nvPr/>
        </p:nvSpPr>
        <p:spPr>
          <a:xfrm>
            <a:off x="5916900" y="3706000"/>
            <a:ext cx="25071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Un pupitre de jeu 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Un é</a:t>
            </a: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cran</a:t>
            </a: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 d’affichage du jeu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Une tablette de </a:t>
            </a: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contrôle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/>
          <p:nvPr>
            <p:ph type="title"/>
          </p:nvPr>
        </p:nvSpPr>
        <p:spPr>
          <a:xfrm>
            <a:off x="80467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Synoptique du </a:t>
            </a:r>
            <a:r>
              <a:rPr lang="en"/>
              <a:t>Système</a:t>
            </a:r>
            <a:endParaRPr/>
          </a:p>
        </p:txBody>
      </p:sp>
      <p:sp>
        <p:nvSpPr>
          <p:cNvPr id="186" name="Google Shape;186;p16"/>
          <p:cNvSpPr txBox="1"/>
          <p:nvPr>
            <p:ph idx="12" type="sldNum"/>
          </p:nvPr>
        </p:nvSpPr>
        <p:spPr>
          <a:xfrm>
            <a:off x="8424009" y="46023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812" y="628425"/>
            <a:ext cx="3104376" cy="172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013" y="2411791"/>
            <a:ext cx="3046495" cy="236103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6"/>
          <p:cNvSpPr/>
          <p:nvPr/>
        </p:nvSpPr>
        <p:spPr>
          <a:xfrm>
            <a:off x="4462147" y="917427"/>
            <a:ext cx="230700" cy="624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16"/>
          <p:cNvSpPr/>
          <p:nvPr/>
        </p:nvSpPr>
        <p:spPr>
          <a:xfrm>
            <a:off x="4384307" y="1876778"/>
            <a:ext cx="71100" cy="624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16"/>
          <p:cNvSpPr/>
          <p:nvPr/>
        </p:nvSpPr>
        <p:spPr>
          <a:xfrm>
            <a:off x="4541848" y="1876778"/>
            <a:ext cx="71100" cy="62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16"/>
          <p:cNvSpPr/>
          <p:nvPr/>
        </p:nvSpPr>
        <p:spPr>
          <a:xfrm>
            <a:off x="4699389" y="1876778"/>
            <a:ext cx="71100" cy="62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16"/>
          <p:cNvSpPr txBox="1"/>
          <p:nvPr/>
        </p:nvSpPr>
        <p:spPr>
          <a:xfrm>
            <a:off x="3250484" y="827375"/>
            <a:ext cx="8346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Quiz</a:t>
            </a:r>
            <a:endParaRPr sz="3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94" name="Google Shape;194;p16"/>
          <p:cNvSpPr/>
          <p:nvPr/>
        </p:nvSpPr>
        <p:spPr>
          <a:xfrm>
            <a:off x="4548580" y="1294522"/>
            <a:ext cx="1141800" cy="133800"/>
          </a:xfrm>
          <a:prstGeom prst="roundRect">
            <a:avLst>
              <a:gd fmla="val 50000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16"/>
          <p:cNvSpPr/>
          <p:nvPr/>
        </p:nvSpPr>
        <p:spPr>
          <a:xfrm>
            <a:off x="4384306" y="1463675"/>
            <a:ext cx="715800" cy="1338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Proposition</a:t>
            </a:r>
            <a:endParaRPr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16"/>
          <p:cNvSpPr/>
          <p:nvPr/>
        </p:nvSpPr>
        <p:spPr>
          <a:xfrm>
            <a:off x="5138946" y="1463675"/>
            <a:ext cx="715800" cy="1338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Proposition</a:t>
            </a:r>
            <a:endParaRPr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16"/>
          <p:cNvSpPr/>
          <p:nvPr/>
        </p:nvSpPr>
        <p:spPr>
          <a:xfrm>
            <a:off x="5138941" y="1616652"/>
            <a:ext cx="715800" cy="133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Proposition</a:t>
            </a:r>
            <a:endParaRPr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16"/>
          <p:cNvSpPr/>
          <p:nvPr/>
        </p:nvSpPr>
        <p:spPr>
          <a:xfrm>
            <a:off x="4384306" y="1616652"/>
            <a:ext cx="715800" cy="1338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Proposition</a:t>
            </a:r>
            <a:endParaRPr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16"/>
          <p:cNvSpPr/>
          <p:nvPr/>
        </p:nvSpPr>
        <p:spPr>
          <a:xfrm>
            <a:off x="3364925" y="1068350"/>
            <a:ext cx="548700" cy="140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Démarrer</a:t>
            </a:r>
            <a:endParaRPr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16"/>
          <p:cNvSpPr/>
          <p:nvPr/>
        </p:nvSpPr>
        <p:spPr>
          <a:xfrm>
            <a:off x="3373051" y="1472321"/>
            <a:ext cx="787500" cy="470100"/>
          </a:xfrm>
          <a:prstGeom prst="roundRect">
            <a:avLst>
              <a:gd fmla="val 10333" name="adj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Statistiques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16"/>
          <p:cNvSpPr/>
          <p:nvPr/>
        </p:nvSpPr>
        <p:spPr>
          <a:xfrm>
            <a:off x="3931510" y="1068361"/>
            <a:ext cx="528900" cy="1401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Abandonner</a:t>
            </a:r>
            <a:endParaRPr sz="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16"/>
          <p:cNvSpPr/>
          <p:nvPr/>
        </p:nvSpPr>
        <p:spPr>
          <a:xfrm>
            <a:off x="3364926" y="1242050"/>
            <a:ext cx="459600" cy="1401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Pause</a:t>
            </a:r>
            <a:endParaRPr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16"/>
          <p:cNvSpPr/>
          <p:nvPr/>
        </p:nvSpPr>
        <p:spPr>
          <a:xfrm>
            <a:off x="3855310" y="1242055"/>
            <a:ext cx="528900" cy="1401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Réinitialiser</a:t>
            </a:r>
            <a:endParaRPr sz="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16"/>
          <p:cNvSpPr/>
          <p:nvPr/>
        </p:nvSpPr>
        <p:spPr>
          <a:xfrm>
            <a:off x="402975" y="2852763"/>
            <a:ext cx="2072700" cy="129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16"/>
          <p:cNvSpPr/>
          <p:nvPr/>
        </p:nvSpPr>
        <p:spPr>
          <a:xfrm>
            <a:off x="754350" y="3607138"/>
            <a:ext cx="272700" cy="264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16"/>
          <p:cNvSpPr/>
          <p:nvPr/>
        </p:nvSpPr>
        <p:spPr>
          <a:xfrm>
            <a:off x="1120100" y="3607138"/>
            <a:ext cx="272700" cy="2646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16"/>
          <p:cNvSpPr/>
          <p:nvPr/>
        </p:nvSpPr>
        <p:spPr>
          <a:xfrm>
            <a:off x="1485850" y="3607138"/>
            <a:ext cx="272700" cy="2646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16"/>
          <p:cNvSpPr/>
          <p:nvPr/>
        </p:nvSpPr>
        <p:spPr>
          <a:xfrm>
            <a:off x="1851600" y="3607138"/>
            <a:ext cx="272700" cy="264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9" name="Google Shape;209;p16"/>
          <p:cNvCxnSpPr/>
          <p:nvPr/>
        </p:nvCxnSpPr>
        <p:spPr>
          <a:xfrm>
            <a:off x="646825" y="3012788"/>
            <a:ext cx="1623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16"/>
          <p:cNvCxnSpPr/>
          <p:nvPr/>
        </p:nvCxnSpPr>
        <p:spPr>
          <a:xfrm>
            <a:off x="646825" y="3012788"/>
            <a:ext cx="8076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11" name="Google Shape;211;p16"/>
          <p:cNvSpPr txBox="1"/>
          <p:nvPr/>
        </p:nvSpPr>
        <p:spPr>
          <a:xfrm>
            <a:off x="549900" y="3142275"/>
            <a:ext cx="18060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Pupitre(s) participant(s)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cxnSp>
        <p:nvCxnSpPr>
          <p:cNvPr id="212" name="Google Shape;212;p16"/>
          <p:cNvCxnSpPr>
            <a:stCxn id="187" idx="3"/>
            <a:endCxn id="188" idx="0"/>
          </p:cNvCxnSpPr>
          <p:nvPr/>
        </p:nvCxnSpPr>
        <p:spPr>
          <a:xfrm>
            <a:off x="6124188" y="1492250"/>
            <a:ext cx="1324200" cy="919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16"/>
          <p:cNvCxnSpPr>
            <a:stCxn id="187" idx="1"/>
            <a:endCxn id="204" idx="0"/>
          </p:cNvCxnSpPr>
          <p:nvPr/>
        </p:nvCxnSpPr>
        <p:spPr>
          <a:xfrm flipH="1">
            <a:off x="1439412" y="1492250"/>
            <a:ext cx="1580400" cy="1360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214" name="Google Shape;21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8550" y="1541588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4150" y="1409188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6"/>
          <p:cNvSpPr/>
          <p:nvPr/>
        </p:nvSpPr>
        <p:spPr>
          <a:xfrm>
            <a:off x="5993863" y="2454550"/>
            <a:ext cx="2908800" cy="2275500"/>
          </a:xfrm>
          <a:prstGeom prst="roundRect">
            <a:avLst>
              <a:gd fmla="val 4943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pic>
        <p:nvPicPr>
          <p:cNvPr id="217" name="Google Shape;21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6662" y="2571750"/>
            <a:ext cx="2723194" cy="15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"/>
          <p:cNvSpPr/>
          <p:nvPr/>
        </p:nvSpPr>
        <p:spPr>
          <a:xfrm>
            <a:off x="1115375" y="1776900"/>
            <a:ext cx="6711900" cy="795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23" name="Google Shape;223;p17"/>
          <p:cNvSpPr txBox="1"/>
          <p:nvPr>
            <p:ph type="title"/>
          </p:nvPr>
        </p:nvSpPr>
        <p:spPr>
          <a:xfrm>
            <a:off x="829900" y="151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Cahier des charges</a:t>
            </a:r>
            <a:endParaRPr/>
          </a:p>
        </p:txBody>
      </p:sp>
      <p:sp>
        <p:nvSpPr>
          <p:cNvPr id="224" name="Google Shape;224;p17"/>
          <p:cNvSpPr txBox="1"/>
          <p:nvPr/>
        </p:nvSpPr>
        <p:spPr>
          <a:xfrm>
            <a:off x="1797050" y="1958950"/>
            <a:ext cx="215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Écran-QUIZZY</a:t>
            </a:r>
            <a:endParaRPr b="1" sz="1800">
              <a:solidFill>
                <a:schemeClr val="accent2"/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225" name="Google Shape;225;p17"/>
          <p:cNvSpPr txBox="1"/>
          <p:nvPr/>
        </p:nvSpPr>
        <p:spPr>
          <a:xfrm>
            <a:off x="3778800" y="1862300"/>
            <a:ext cx="42294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erif Ethiopic"/>
              <a:buChar char="●"/>
            </a:pPr>
            <a:r>
              <a:rPr b="1" lang="en" sz="1300">
                <a:solidFill>
                  <a:schemeClr val="dk1"/>
                </a:solidFill>
                <a:highlight>
                  <a:schemeClr val="accent3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Afficher un Quiz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Noto Serif Ethiopic"/>
              <a:ea typeface="Noto Serif Ethiopic"/>
              <a:cs typeface="Noto Serif Ethiopic"/>
              <a:sym typeface="Noto Serif Ethiop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erif Ethiopic"/>
              <a:buChar char="●"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Communiquer en Bluetooth (Tablette)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Noto Serif Ethiopic"/>
              <a:ea typeface="Noto Serif Ethiopic"/>
              <a:cs typeface="Noto Serif Ethiopic"/>
              <a:sym typeface="Noto Serif Ethiop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226" name="Google Shape;226;p17"/>
          <p:cNvGrpSpPr/>
          <p:nvPr/>
        </p:nvGrpSpPr>
        <p:grpSpPr>
          <a:xfrm>
            <a:off x="1228541" y="1942911"/>
            <a:ext cx="568505" cy="493798"/>
            <a:chOff x="5049725" y="2635825"/>
            <a:chExt cx="481825" cy="451700"/>
          </a:xfrm>
        </p:grpSpPr>
        <p:sp>
          <p:nvSpPr>
            <p:cNvPr id="227" name="Google Shape;227;p17"/>
            <p:cNvSpPr/>
            <p:nvPr/>
          </p:nvSpPr>
          <p:spPr>
            <a:xfrm>
              <a:off x="5135325" y="3031050"/>
              <a:ext cx="310550" cy="56475"/>
            </a:xfrm>
            <a:custGeom>
              <a:rect b="b" l="l" r="r" t="t"/>
              <a:pathLst>
                <a:path extrusionOk="0" h="2259" w="12422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5049725" y="2946350"/>
              <a:ext cx="481825" cy="56500"/>
            </a:xfrm>
            <a:custGeom>
              <a:rect b="b" l="l" r="r" t="t"/>
              <a:pathLst>
                <a:path extrusionOk="0" h="2260" w="19273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504972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cxnSp>
        <p:nvCxnSpPr>
          <p:cNvPr id="230" name="Google Shape;230;p17"/>
          <p:cNvCxnSpPr/>
          <p:nvPr/>
        </p:nvCxnSpPr>
        <p:spPr>
          <a:xfrm>
            <a:off x="338900" y="2188900"/>
            <a:ext cx="6375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31" name="Google Shape;231;p17"/>
          <p:cNvCxnSpPr/>
          <p:nvPr/>
        </p:nvCxnSpPr>
        <p:spPr>
          <a:xfrm>
            <a:off x="338900" y="3068800"/>
            <a:ext cx="6375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32" name="Google Shape;232;p17"/>
          <p:cNvCxnSpPr/>
          <p:nvPr/>
        </p:nvCxnSpPr>
        <p:spPr>
          <a:xfrm>
            <a:off x="338900" y="3948700"/>
            <a:ext cx="6375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pic>
        <p:nvPicPr>
          <p:cNvPr id="233" name="Google Shape;2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900" y="2784150"/>
            <a:ext cx="493800" cy="4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7"/>
          <p:cNvSpPr txBox="1"/>
          <p:nvPr/>
        </p:nvSpPr>
        <p:spPr>
          <a:xfrm>
            <a:off x="1833575" y="2800200"/>
            <a:ext cx="215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Tablette</a:t>
            </a:r>
            <a:r>
              <a:rPr b="1" lang="en" sz="1800">
                <a:solidFill>
                  <a:schemeClr val="accent2"/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-QUIZZY</a:t>
            </a:r>
            <a:endParaRPr b="1" sz="1800">
              <a:solidFill>
                <a:schemeClr val="accent2"/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235" name="Google Shape;235;p17"/>
          <p:cNvSpPr txBox="1"/>
          <p:nvPr/>
        </p:nvSpPr>
        <p:spPr>
          <a:xfrm>
            <a:off x="3778800" y="2703550"/>
            <a:ext cx="42294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erif Ethiopic"/>
              <a:buChar char="●"/>
            </a:pPr>
            <a:r>
              <a:rPr lang="en" sz="1300">
                <a:solidFill>
                  <a:schemeClr val="dk1"/>
                </a:solidFill>
                <a:highlight>
                  <a:schemeClr val="accent3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Gérer un Quiz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Noto Serif Ethiopic"/>
              <a:ea typeface="Noto Serif Ethiopic"/>
              <a:cs typeface="Noto Serif Ethiopic"/>
              <a:sym typeface="Noto Serif Ethiop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erif Ethiopic"/>
              <a:buChar char="●"/>
            </a:pPr>
            <a:r>
              <a:rPr lang="en" sz="1300">
                <a:solidFill>
                  <a:schemeClr val="dk1"/>
                </a:solidFill>
                <a:highlight>
                  <a:schemeClr val="accent3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Communiquer en Bluetooth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(</a:t>
            </a: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Pupitre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, </a:t>
            </a: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Ecran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Noto Serif Ethiopic"/>
              <a:ea typeface="Noto Serif Ethiopic"/>
              <a:cs typeface="Noto Serif Ethiopic"/>
              <a:sym typeface="Noto Serif Ethiop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pic>
        <p:nvPicPr>
          <p:cNvPr id="236" name="Google Shape;23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900" y="3546250"/>
            <a:ext cx="608150" cy="60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7"/>
          <p:cNvSpPr txBox="1"/>
          <p:nvPr/>
        </p:nvSpPr>
        <p:spPr>
          <a:xfrm>
            <a:off x="1833575" y="3586850"/>
            <a:ext cx="215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Noto Serif Ethiopic"/>
                <a:ea typeface="Noto Serif Ethiopic"/>
                <a:cs typeface="Noto Serif Ethiopic"/>
                <a:sym typeface="Noto Serif Ethiopic"/>
              </a:rPr>
              <a:t>Pupitre-QUIZZY</a:t>
            </a:r>
            <a:endParaRPr b="1" sz="1800">
              <a:solidFill>
                <a:schemeClr val="accent2"/>
              </a:solidFill>
              <a:latin typeface="Noto Serif Ethiopic"/>
              <a:ea typeface="Noto Serif Ethiopic"/>
              <a:cs typeface="Noto Serif Ethiopic"/>
              <a:sym typeface="Noto Serif Ethiopic"/>
            </a:endParaRPr>
          </a:p>
        </p:txBody>
      </p:sp>
      <p:sp>
        <p:nvSpPr>
          <p:cNvPr id="238" name="Google Shape;238;p17"/>
          <p:cNvSpPr txBox="1"/>
          <p:nvPr/>
        </p:nvSpPr>
        <p:spPr>
          <a:xfrm>
            <a:off x="3778800" y="3490200"/>
            <a:ext cx="42294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erif Ethiopic"/>
              <a:buChar char="●"/>
            </a:pPr>
            <a:r>
              <a:rPr lang="en" sz="1300">
                <a:solidFill>
                  <a:schemeClr val="dk1"/>
                </a:solidFill>
                <a:highlight>
                  <a:schemeClr val="accent3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Joueur </a:t>
            </a:r>
            <a:r>
              <a:rPr lang="en" sz="1300">
                <a:solidFill>
                  <a:schemeClr val="dk1"/>
                </a:solidFill>
                <a:highlight>
                  <a:schemeClr val="accent3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 un Quiz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Noto Serif Ethiopic"/>
              <a:ea typeface="Noto Serif Ethiopic"/>
              <a:cs typeface="Noto Serif Ethiopic"/>
              <a:sym typeface="Noto Serif Ethiop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erif Ethiopic"/>
              <a:buChar char="●"/>
            </a:pPr>
            <a:r>
              <a:rPr lang="en" sz="1300">
                <a:solidFill>
                  <a:schemeClr val="dk1"/>
                </a:solidFill>
                <a:highlight>
                  <a:schemeClr val="accent3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Communiquer en Bluetooth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(</a:t>
            </a: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Tablette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Noto Serif Ethiopic"/>
                <a:ea typeface="Noto Serif Ethiopic"/>
                <a:cs typeface="Noto Serif Ethiopic"/>
                <a:sym typeface="Noto Serif Ethiopic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Noto Serif Ethiopic"/>
              <a:ea typeface="Noto Serif Ethiopic"/>
              <a:cs typeface="Noto Serif Ethiopic"/>
              <a:sym typeface="Noto Serif Ethiop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39" name="Google Shape;239;p17"/>
          <p:cNvSpPr txBox="1"/>
          <p:nvPr>
            <p:ph idx="12" type="sldNum"/>
          </p:nvPr>
        </p:nvSpPr>
        <p:spPr>
          <a:xfrm>
            <a:off x="8424009" y="46023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"/>
          <p:cNvSpPr txBox="1"/>
          <p:nvPr>
            <p:ph type="title"/>
          </p:nvPr>
        </p:nvSpPr>
        <p:spPr>
          <a:xfrm>
            <a:off x="720000" y="159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Répartition des tâches</a:t>
            </a:r>
            <a:endParaRPr/>
          </a:p>
        </p:txBody>
      </p:sp>
      <p:graphicFrame>
        <p:nvGraphicFramePr>
          <p:cNvPr id="245" name="Google Shape;245;p18"/>
          <p:cNvGraphicFramePr/>
          <p:nvPr/>
        </p:nvGraphicFramePr>
        <p:xfrm>
          <a:off x="3448463" y="1513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{FE2EB748-E1F1-40BD-9423-2E19F55D2831}</a:tableStyleId>
              </a:tblPr>
              <a:tblGrid>
                <a:gridCol w="382850"/>
                <a:gridCol w="2039650"/>
              </a:tblGrid>
              <a:tr h="482200"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EC-1 Matteo GUALEZZI</a:t>
                      </a:r>
                      <a:endParaRPr sz="200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61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-</a:t>
                      </a:r>
                      <a:endParaRPr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Module de jeu</a:t>
                      </a:r>
                      <a:endParaRPr b="1"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-</a:t>
                      </a:r>
                      <a:endParaRPr b="1"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Pupitre</a:t>
                      </a:r>
                      <a:endParaRPr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-</a:t>
                      </a:r>
                      <a:endParaRPr b="1"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4 bumpers</a:t>
                      </a:r>
                      <a:endParaRPr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-</a:t>
                      </a:r>
                      <a:endParaRPr b="1"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Bandeau leds</a:t>
                      </a:r>
                      <a:endParaRPr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6" name="Google Shape;246;p18"/>
          <p:cNvGraphicFramePr/>
          <p:nvPr/>
        </p:nvGraphicFramePr>
        <p:xfrm>
          <a:off x="477413" y="1513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{FE2EB748-E1F1-40BD-9423-2E19F55D2831}</a:tableStyleId>
              </a:tblPr>
              <a:tblGrid>
                <a:gridCol w="382850"/>
                <a:gridCol w="2039650"/>
              </a:tblGrid>
              <a:tr h="482200"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IR-1 : Jules HILLION</a:t>
                      </a:r>
                      <a:endParaRPr sz="200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61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-</a:t>
                      </a:r>
                      <a:endParaRPr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Module de gestion de quiz</a:t>
                      </a:r>
                      <a:endParaRPr b="1"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-</a:t>
                      </a:r>
                      <a:endParaRPr b="1"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Sélectionner un QCM</a:t>
                      </a:r>
                      <a:endParaRPr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-</a:t>
                      </a:r>
                      <a:endParaRPr b="1"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Paramètrer la session</a:t>
                      </a:r>
                      <a:endParaRPr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-</a:t>
                      </a:r>
                      <a:endParaRPr b="1"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Visualiser les résultats</a:t>
                      </a:r>
                      <a:endParaRPr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-</a:t>
                      </a:r>
                      <a:endParaRPr b="1"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Sauvegarder les résultats</a:t>
                      </a:r>
                      <a:endParaRPr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7" name="Google Shape;247;p18"/>
          <p:cNvSpPr/>
          <p:nvPr/>
        </p:nvSpPr>
        <p:spPr>
          <a:xfrm>
            <a:off x="6149563" y="1339400"/>
            <a:ext cx="2742600" cy="3062700"/>
          </a:xfrm>
          <a:prstGeom prst="roundRect">
            <a:avLst>
              <a:gd fmla="val 4943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graphicFrame>
        <p:nvGraphicFramePr>
          <p:cNvPr id="248" name="Google Shape;248;p18"/>
          <p:cNvGraphicFramePr/>
          <p:nvPr/>
        </p:nvGraphicFramePr>
        <p:xfrm>
          <a:off x="6199688" y="1462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{FE2EB748-E1F1-40BD-9423-2E19F55D2831}</a:tableStyleId>
              </a:tblPr>
              <a:tblGrid>
                <a:gridCol w="602675"/>
                <a:gridCol w="2039650"/>
              </a:tblGrid>
              <a:tr h="965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   IR2 : Thomas</a:t>
                      </a:r>
                      <a:endParaRPr sz="190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 HNIZDO</a:t>
                      </a:r>
                      <a:endParaRPr sz="190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7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-</a:t>
                      </a:r>
                      <a:endParaRPr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Module de visualisation</a:t>
                      </a:r>
                      <a:endParaRPr b="1"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-</a:t>
                      </a:r>
                      <a:endParaRPr b="1"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Visualiser session</a:t>
                      </a:r>
                      <a:endParaRPr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-</a:t>
                      </a:r>
                      <a:endParaRPr b="1"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Visualiser question </a:t>
                      </a:r>
                      <a:endParaRPr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-</a:t>
                      </a:r>
                      <a:endParaRPr b="1"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Visualiser réponse</a:t>
                      </a:r>
                      <a:endParaRPr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-</a:t>
                      </a:r>
                      <a:endParaRPr b="1"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katab"/>
                          <a:ea typeface="Akatab"/>
                          <a:cs typeface="Akatab"/>
                          <a:sym typeface="Akatab"/>
                        </a:rPr>
                        <a:t>Affichage kiosk</a:t>
                      </a:r>
                      <a:endParaRPr sz="1200">
                        <a:solidFill>
                          <a:schemeClr val="dk1"/>
                        </a:solidFill>
                        <a:latin typeface="Akatab"/>
                        <a:ea typeface="Akatab"/>
                        <a:cs typeface="Akatab"/>
                        <a:sym typeface="Akatab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9" name="Google Shape;249;p18"/>
          <p:cNvSpPr txBox="1"/>
          <p:nvPr>
            <p:ph idx="12" type="sldNum"/>
          </p:nvPr>
        </p:nvSpPr>
        <p:spPr>
          <a:xfrm>
            <a:off x="8424009" y="46023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0" name="Google Shape;25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00" y="1513525"/>
            <a:ext cx="792426" cy="79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7138" y="1522175"/>
            <a:ext cx="775125" cy="77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9775" y="1932775"/>
            <a:ext cx="647526" cy="46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298650" y="1827599"/>
            <a:ext cx="420300" cy="53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"/>
          <p:cNvSpPr txBox="1"/>
          <p:nvPr>
            <p:ph type="title"/>
          </p:nvPr>
        </p:nvSpPr>
        <p:spPr>
          <a:xfrm>
            <a:off x="720000" y="144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ressources</a:t>
            </a:r>
            <a:endParaRPr/>
          </a:p>
        </p:txBody>
      </p:sp>
      <p:sp>
        <p:nvSpPr>
          <p:cNvPr id="259" name="Google Shape;259;p19"/>
          <p:cNvSpPr txBox="1"/>
          <p:nvPr>
            <p:ph idx="12" type="sldNum"/>
          </p:nvPr>
        </p:nvSpPr>
        <p:spPr>
          <a:xfrm>
            <a:off x="8424009" y="4614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60" name="Google Shape;260;p19"/>
          <p:cNvGraphicFramePr/>
          <p:nvPr/>
        </p:nvGraphicFramePr>
        <p:xfrm>
          <a:off x="1043525" y="91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{FE2EB748-E1F1-40BD-9423-2E19F55D2831}</a:tableStyleId>
              </a:tblPr>
              <a:tblGrid>
                <a:gridCol w="3962600"/>
                <a:gridCol w="3094325"/>
              </a:tblGrid>
              <a:tr h="655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Environnement de développement</a:t>
                      </a:r>
                      <a:endParaRPr b="1" sz="160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        Qt Creator 4.7.1</a:t>
                      </a:r>
                      <a:endParaRPr sz="210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Gestion de version</a:t>
                      </a:r>
                      <a:endParaRPr b="1" sz="160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GitHub</a:t>
                      </a:r>
                      <a:endParaRPr sz="190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Logiciel UML</a:t>
                      </a:r>
                      <a:endParaRPr b="1" sz="160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BOUML 7.11</a:t>
                      </a:r>
                      <a:endParaRPr sz="190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Gestion de développement</a:t>
                      </a:r>
                      <a:endParaRPr b="1" sz="160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Jira</a:t>
                      </a:r>
                      <a:endParaRPr sz="190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Gestion de projet</a:t>
                      </a:r>
                      <a:endParaRPr b="1" sz="1600">
                        <a:solidFill>
                          <a:schemeClr val="accent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Noto Serif Ethiopic"/>
                          <a:ea typeface="Noto Serif Ethiopic"/>
                          <a:cs typeface="Noto Serif Ethiopic"/>
                          <a:sym typeface="Noto Serif Ethiopic"/>
                        </a:rPr>
                        <a:t>Beesbusy </a:t>
                      </a:r>
                      <a:endParaRPr sz="1900">
                        <a:solidFill>
                          <a:schemeClr val="dk1"/>
                        </a:solidFill>
                        <a:latin typeface="Noto Serif Ethiopic"/>
                        <a:ea typeface="Noto Serif Ethiopic"/>
                        <a:cs typeface="Noto Serif Ethiopic"/>
                        <a:sym typeface="Noto Serif Ethiop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61" name="Google Shape;26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200" y="1060875"/>
            <a:ext cx="551151" cy="3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3923" y="1579125"/>
            <a:ext cx="462426" cy="46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0800" y="21981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7999" y="2958400"/>
            <a:ext cx="505549" cy="50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9562" y="3675525"/>
            <a:ext cx="462426" cy="46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"/>
          <p:cNvSpPr txBox="1"/>
          <p:nvPr>
            <p:ph type="title"/>
          </p:nvPr>
        </p:nvSpPr>
        <p:spPr>
          <a:xfrm>
            <a:off x="640675" y="464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Planification (Beesbusy) </a:t>
            </a:r>
            <a:endParaRPr/>
          </a:p>
        </p:txBody>
      </p:sp>
      <p:sp>
        <p:nvSpPr>
          <p:cNvPr id="271" name="Google Shape;271;p20"/>
          <p:cNvSpPr txBox="1"/>
          <p:nvPr>
            <p:ph idx="12" type="sldNum"/>
          </p:nvPr>
        </p:nvSpPr>
        <p:spPr>
          <a:xfrm>
            <a:off x="8432909" y="45964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2" name="Google Shape;2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25" y="1409775"/>
            <a:ext cx="8839199" cy="2722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1"/>
          <p:cNvSpPr txBox="1"/>
          <p:nvPr>
            <p:ph type="title"/>
          </p:nvPr>
        </p:nvSpPr>
        <p:spPr>
          <a:xfrm>
            <a:off x="640675" y="1600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Gestion de développement (Jira)</a:t>
            </a:r>
            <a:r>
              <a:rPr lang="en"/>
              <a:t> </a:t>
            </a:r>
            <a:endParaRPr/>
          </a:p>
        </p:txBody>
      </p:sp>
      <p:sp>
        <p:nvSpPr>
          <p:cNvPr id="278" name="Google Shape;278;p21"/>
          <p:cNvSpPr txBox="1"/>
          <p:nvPr>
            <p:ph idx="12" type="sldNum"/>
          </p:nvPr>
        </p:nvSpPr>
        <p:spPr>
          <a:xfrm>
            <a:off x="8427009" y="45975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9" name="Google Shape;2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13" y="834075"/>
            <a:ext cx="8793974" cy="366211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1"/>
          <p:cNvSpPr/>
          <p:nvPr/>
        </p:nvSpPr>
        <p:spPr>
          <a:xfrm>
            <a:off x="181775" y="1827725"/>
            <a:ext cx="8793900" cy="984300"/>
          </a:xfrm>
          <a:prstGeom prst="roundRect">
            <a:avLst>
              <a:gd fmla="val 4943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81" name="Google Shape;281;p21"/>
          <p:cNvSpPr/>
          <p:nvPr/>
        </p:nvSpPr>
        <p:spPr>
          <a:xfrm>
            <a:off x="181775" y="3511925"/>
            <a:ext cx="8793900" cy="984300"/>
          </a:xfrm>
          <a:prstGeom prst="roundRect">
            <a:avLst>
              <a:gd fmla="val 4943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xecutive Summary of Marketing Plan Infographics by Slidesgo">
  <a:themeElements>
    <a:clrScheme name="Simple Light">
      <a:dk1>
        <a:srgbClr val="586847"/>
      </a:dk1>
      <a:lt1>
        <a:srgbClr val="FCFCFC"/>
      </a:lt1>
      <a:dk2>
        <a:srgbClr val="F3ECE6"/>
      </a:dk2>
      <a:lt2>
        <a:srgbClr val="B4ACA2"/>
      </a:lt2>
      <a:accent1>
        <a:srgbClr val="475735"/>
      </a:accent1>
      <a:accent2>
        <a:srgbClr val="303A2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868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